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662" r:id="rId2"/>
    <p:sldId id="627" r:id="rId3"/>
    <p:sldId id="628" r:id="rId4"/>
    <p:sldId id="629" r:id="rId5"/>
    <p:sldId id="681" r:id="rId6"/>
    <p:sldId id="684" r:id="rId7"/>
    <p:sldId id="711" r:id="rId8"/>
    <p:sldId id="744" r:id="rId9"/>
    <p:sldId id="745" r:id="rId10"/>
    <p:sldId id="710" r:id="rId11"/>
    <p:sldId id="713" r:id="rId12"/>
    <p:sldId id="746" r:id="rId13"/>
    <p:sldId id="714" r:id="rId14"/>
    <p:sldId id="715" r:id="rId15"/>
    <p:sldId id="689" r:id="rId16"/>
    <p:sldId id="736" r:id="rId17"/>
    <p:sldId id="737" r:id="rId18"/>
    <p:sldId id="748" r:id="rId19"/>
    <p:sldId id="747" r:id="rId20"/>
    <p:sldId id="750" r:id="rId21"/>
    <p:sldId id="716" r:id="rId22"/>
    <p:sldId id="717" r:id="rId23"/>
    <p:sldId id="718" r:id="rId24"/>
    <p:sldId id="751" r:id="rId25"/>
    <p:sldId id="720" r:id="rId26"/>
    <p:sldId id="721" r:id="rId27"/>
    <p:sldId id="722" r:id="rId28"/>
    <p:sldId id="698" r:id="rId29"/>
    <p:sldId id="723" r:id="rId30"/>
    <p:sldId id="724" r:id="rId31"/>
    <p:sldId id="701" r:id="rId32"/>
    <p:sldId id="725" r:id="rId33"/>
    <p:sldId id="726" r:id="rId34"/>
    <p:sldId id="727" r:id="rId35"/>
    <p:sldId id="752" r:id="rId36"/>
    <p:sldId id="733" r:id="rId37"/>
    <p:sldId id="734" r:id="rId38"/>
    <p:sldId id="730" r:id="rId39"/>
    <p:sldId id="741" r:id="rId40"/>
    <p:sldId id="743" r:id="rId41"/>
    <p:sldId id="753" r:id="rId42"/>
    <p:sldId id="755" r:id="rId43"/>
    <p:sldId id="742" r:id="rId44"/>
    <p:sldId id="754" r:id="rId45"/>
    <p:sldId id="756" r:id="rId46"/>
    <p:sldId id="732" r:id="rId47"/>
    <p:sldId id="588" r:id="rId48"/>
    <p:sldId id="589" r:id="rId49"/>
    <p:sldId id="749" r:id="rId50"/>
    <p:sldId id="590" r:id="rId51"/>
    <p:sldId id="591" r:id="rId52"/>
    <p:sldId id="593" r:id="rId53"/>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1" orient="horz" pos="825" userDrawn="1">
          <p15:clr>
            <a:srgbClr val="A4A3A4"/>
          </p15:clr>
        </p15:guide>
        <p15:guide id="12" pos="635" userDrawn="1">
          <p15:clr>
            <a:srgbClr val="A4A3A4"/>
          </p15:clr>
        </p15:guide>
        <p15:guide id="13" pos="4400" userDrawn="1">
          <p15:clr>
            <a:srgbClr val="A4A3A4"/>
          </p15:clr>
        </p15:guide>
        <p15:guide id="14" orient="horz" pos="1913" userDrawn="1">
          <p15:clr>
            <a:srgbClr val="A4A3A4"/>
          </p15:clr>
        </p15:guide>
        <p15:guide id="15" orient="horz" pos="689" userDrawn="1">
          <p15:clr>
            <a:srgbClr val="A4A3A4"/>
          </p15:clr>
        </p15:guide>
        <p15:guide id="16" orient="horz" pos="236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212"/>
    <a:srgbClr val="714FA0"/>
    <a:srgbClr val="00B2C2"/>
    <a:srgbClr val="00B1C3"/>
    <a:srgbClr val="8EC540"/>
    <a:srgbClr val="FF7828"/>
    <a:srgbClr val="DDEEC7"/>
    <a:srgbClr val="EE4639"/>
    <a:srgbClr val="D4CBE3"/>
    <a:srgbClr val="555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9" autoAdjust="0"/>
    <p:restoredTop sz="74248" autoAdjust="0"/>
  </p:normalViewPr>
  <p:slideViewPr>
    <p:cSldViewPr snapToGrid="0">
      <p:cViewPr varScale="1">
        <p:scale>
          <a:sx n="60" d="100"/>
          <a:sy n="60" d="100"/>
        </p:scale>
        <p:origin x="1644" y="60"/>
      </p:cViewPr>
      <p:guideLst>
        <p:guide orient="horz" pos="3297"/>
        <p:guide pos="2993"/>
        <p:guide orient="horz" pos="303"/>
        <p:guide pos="5465"/>
        <p:guide pos="317"/>
        <p:guide pos="2767"/>
        <p:guide pos="2880"/>
        <p:guide orient="horz" pos="575"/>
        <p:guide pos="431"/>
        <p:guide orient="horz" pos="825"/>
        <p:guide pos="635"/>
        <p:guide pos="4400"/>
        <p:guide orient="horz" pos="1913"/>
        <p:guide orient="horz" pos="689"/>
        <p:guide orient="horz" pos="2367"/>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2D1CEAE6-0BDD-43DF-98CB-4AE7F0187286}"/>
    <pc:docChg chg="modSld">
      <pc:chgData name="katya garvich" userId="5be0e8c1e2936f7a" providerId="LiveId" clId="{2D1CEAE6-0BDD-43DF-98CB-4AE7F0187286}" dt="2024-09-07T17:16:25.297" v="37" actId="20577"/>
      <pc:docMkLst>
        <pc:docMk/>
      </pc:docMkLst>
      <pc:sldChg chg="modNotesTx">
        <pc:chgData name="katya garvich" userId="5be0e8c1e2936f7a" providerId="LiveId" clId="{2D1CEAE6-0BDD-43DF-98CB-4AE7F0187286}" dt="2024-09-07T16:39:39.878" v="2" actId="20577"/>
        <pc:sldMkLst>
          <pc:docMk/>
          <pc:sldMk cId="1305673642" sldId="727"/>
        </pc:sldMkLst>
      </pc:sldChg>
      <pc:sldChg chg="modNotesTx">
        <pc:chgData name="katya garvich" userId="5be0e8c1e2936f7a" providerId="LiveId" clId="{2D1CEAE6-0BDD-43DF-98CB-4AE7F0187286}" dt="2024-09-07T16:53:22.448" v="6" actId="20577"/>
        <pc:sldMkLst>
          <pc:docMk/>
          <pc:sldMk cId="3288367158" sldId="734"/>
        </pc:sldMkLst>
      </pc:sldChg>
      <pc:sldChg chg="modNotesTx">
        <pc:chgData name="katya garvich" userId="5be0e8c1e2936f7a" providerId="LiveId" clId="{2D1CEAE6-0BDD-43DF-98CB-4AE7F0187286}" dt="2024-09-07T16:58:44.123" v="12" actId="6549"/>
        <pc:sldMkLst>
          <pc:docMk/>
          <pc:sldMk cId="2151636305" sldId="741"/>
        </pc:sldMkLst>
      </pc:sldChg>
      <pc:sldChg chg="modSp mod">
        <pc:chgData name="katya garvich" userId="5be0e8c1e2936f7a" providerId="LiveId" clId="{2D1CEAE6-0BDD-43DF-98CB-4AE7F0187286}" dt="2024-09-07T17:10:08.426" v="17" actId="20577"/>
        <pc:sldMkLst>
          <pc:docMk/>
          <pc:sldMk cId="799109720" sldId="743"/>
        </pc:sldMkLst>
        <pc:spChg chg="mod">
          <ac:chgData name="katya garvich" userId="5be0e8c1e2936f7a" providerId="LiveId" clId="{2D1CEAE6-0BDD-43DF-98CB-4AE7F0187286}" dt="2024-09-07T17:10:08.426" v="17" actId="20577"/>
          <ac:spMkLst>
            <pc:docMk/>
            <pc:sldMk cId="799109720" sldId="743"/>
            <ac:spMk id="3" creationId="{88707119-85C8-44AE-A420-F86254012121}"/>
          </ac:spMkLst>
        </pc:spChg>
      </pc:sldChg>
      <pc:sldChg chg="modSp mod">
        <pc:chgData name="katya garvich" userId="5be0e8c1e2936f7a" providerId="LiveId" clId="{2D1CEAE6-0BDD-43DF-98CB-4AE7F0187286}" dt="2024-09-07T16:56:49.615" v="10" actId="113"/>
        <pc:sldMkLst>
          <pc:docMk/>
          <pc:sldMk cId="820257163" sldId="749"/>
        </pc:sldMkLst>
        <pc:spChg chg="mod">
          <ac:chgData name="katya garvich" userId="5be0e8c1e2936f7a" providerId="LiveId" clId="{2D1CEAE6-0BDD-43DF-98CB-4AE7F0187286}" dt="2024-09-07T16:56:49.615" v="10" actId="113"/>
          <ac:spMkLst>
            <pc:docMk/>
            <pc:sldMk cId="820257163" sldId="749"/>
            <ac:spMk id="16" creationId="{00000000-0000-0000-0000-000000000000}"/>
          </ac:spMkLst>
        </pc:spChg>
      </pc:sldChg>
      <pc:sldChg chg="modNotesTx">
        <pc:chgData name="katya garvich" userId="5be0e8c1e2936f7a" providerId="LiveId" clId="{2D1CEAE6-0BDD-43DF-98CB-4AE7F0187286}" dt="2024-09-07T16:49:19.970" v="4" actId="20577"/>
        <pc:sldMkLst>
          <pc:docMk/>
          <pc:sldMk cId="2198296156" sldId="752"/>
        </pc:sldMkLst>
      </pc:sldChg>
      <pc:sldChg chg="modSp mod">
        <pc:chgData name="katya garvich" userId="5be0e8c1e2936f7a" providerId="LiveId" clId="{2D1CEAE6-0BDD-43DF-98CB-4AE7F0187286}" dt="2024-09-07T17:16:25.297" v="37" actId="20577"/>
        <pc:sldMkLst>
          <pc:docMk/>
          <pc:sldMk cId="2140702439" sldId="753"/>
        </pc:sldMkLst>
        <pc:spChg chg="mod">
          <ac:chgData name="katya garvich" userId="5be0e8c1e2936f7a" providerId="LiveId" clId="{2D1CEAE6-0BDD-43DF-98CB-4AE7F0187286}" dt="2024-09-07T17:16:25.297" v="37" actId="20577"/>
          <ac:spMkLst>
            <pc:docMk/>
            <pc:sldMk cId="2140702439" sldId="753"/>
            <ac:spMk id="3" creationId="{88707119-85C8-44AE-A420-F8625401212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AB8C3-2E8E-4FF4-9308-AE0B35936154}"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s-PE"/>
        </a:p>
      </dgm:t>
    </dgm:pt>
    <dgm:pt modelId="{84A4AF11-EF64-4CBE-B2E4-08A2BB56D868}">
      <dgm:prSet phldrT="[Texto]" custT="1"/>
      <dgm:spPr/>
      <dgm:t>
        <a:bodyPr/>
        <a:lstStyle/>
        <a:p>
          <a:r>
            <a:rPr lang="es-ES" sz="1000" b="1" dirty="0"/>
            <a:t>Sistema de Gestión de Calidad</a:t>
          </a:r>
          <a:endParaRPr lang="es-PE" sz="1000" b="1" dirty="0"/>
        </a:p>
      </dgm:t>
    </dgm:pt>
    <dgm:pt modelId="{172FD69F-3A0C-400B-A053-73149B06B11C}" type="parTrans" cxnId="{70CA772C-2690-4673-981D-B22065D31717}">
      <dgm:prSet/>
      <dgm:spPr/>
      <dgm:t>
        <a:bodyPr/>
        <a:lstStyle/>
        <a:p>
          <a:endParaRPr lang="es-PE" sz="1000" b="1"/>
        </a:p>
      </dgm:t>
    </dgm:pt>
    <dgm:pt modelId="{2A6BA322-30C9-45C8-92D7-17478EE02AB6}" type="sibTrans" cxnId="{70CA772C-2690-4673-981D-B22065D31717}">
      <dgm:prSet/>
      <dgm:spPr/>
      <dgm:t>
        <a:bodyPr/>
        <a:lstStyle/>
        <a:p>
          <a:endParaRPr lang="es-PE" sz="1000" b="1"/>
        </a:p>
      </dgm:t>
    </dgm:pt>
    <dgm:pt modelId="{2EDA3377-EB74-4474-96F5-071FBDD7D066}">
      <dgm:prSet phldrT="[Texto]" custT="1"/>
      <dgm:spPr/>
      <dgm:t>
        <a:bodyPr/>
        <a:lstStyle/>
        <a:p>
          <a:r>
            <a:rPr lang="es-ES" sz="1000" b="1" dirty="0"/>
            <a:t>Proceso de Control de Calidad</a:t>
          </a:r>
          <a:endParaRPr lang="es-PE" sz="1000" b="1" dirty="0"/>
        </a:p>
      </dgm:t>
    </dgm:pt>
    <dgm:pt modelId="{C90ECBEB-6FE2-422F-8C5C-45F6C604EE35}" type="parTrans" cxnId="{7B6441D3-E85D-42F3-A6E3-64E0284B5F0D}">
      <dgm:prSet/>
      <dgm:spPr/>
      <dgm:t>
        <a:bodyPr/>
        <a:lstStyle/>
        <a:p>
          <a:endParaRPr lang="es-PE" sz="1000" b="1"/>
        </a:p>
      </dgm:t>
    </dgm:pt>
    <dgm:pt modelId="{F9F65083-F7B1-422A-A831-43909E097D93}" type="sibTrans" cxnId="{7B6441D3-E85D-42F3-A6E3-64E0284B5F0D}">
      <dgm:prSet/>
      <dgm:spPr/>
      <dgm:t>
        <a:bodyPr/>
        <a:lstStyle/>
        <a:p>
          <a:endParaRPr lang="es-PE" sz="1000" b="1"/>
        </a:p>
      </dgm:t>
    </dgm:pt>
    <dgm:pt modelId="{790123AC-54B9-4F36-813D-1B7AE98D693C}">
      <dgm:prSet phldrT="[Texto]" custT="1"/>
      <dgm:spPr/>
      <dgm:t>
        <a:bodyPr/>
        <a:lstStyle/>
        <a:p>
          <a:r>
            <a:rPr lang="es-ES" sz="1000" b="1" dirty="0"/>
            <a:t>Proceso de Mejora continua</a:t>
          </a:r>
          <a:endParaRPr lang="es-PE" sz="1000" b="1" dirty="0"/>
        </a:p>
      </dgm:t>
    </dgm:pt>
    <dgm:pt modelId="{2016568E-79DD-49FF-BD57-7D8F72B35C7B}" type="parTrans" cxnId="{AE64FB91-A4CB-4E37-92FC-94E84BD59524}">
      <dgm:prSet/>
      <dgm:spPr/>
      <dgm:t>
        <a:bodyPr/>
        <a:lstStyle/>
        <a:p>
          <a:endParaRPr lang="es-PE" sz="1000" b="1"/>
        </a:p>
      </dgm:t>
    </dgm:pt>
    <dgm:pt modelId="{FF0854E5-50FA-4616-8A27-8A7C06C3BB3A}" type="sibTrans" cxnId="{AE64FB91-A4CB-4E37-92FC-94E84BD59524}">
      <dgm:prSet/>
      <dgm:spPr/>
      <dgm:t>
        <a:bodyPr/>
        <a:lstStyle/>
        <a:p>
          <a:endParaRPr lang="es-PE" sz="1000" b="1"/>
        </a:p>
      </dgm:t>
    </dgm:pt>
    <dgm:pt modelId="{7135D6AE-6DEB-4CC0-8046-84CFDBA1F637}">
      <dgm:prSet phldrT="[Texto]" custT="1"/>
      <dgm:spPr/>
      <dgm:t>
        <a:bodyPr/>
        <a:lstStyle/>
        <a:p>
          <a:r>
            <a:rPr lang="es-PE" sz="1000" b="1" i="0" dirty="0"/>
            <a:t>Actividad de Inspección</a:t>
          </a:r>
          <a:endParaRPr lang="es-PE" sz="1000" b="1" dirty="0"/>
        </a:p>
      </dgm:t>
    </dgm:pt>
    <dgm:pt modelId="{325A2383-E583-44E4-A876-119E9E47BFC7}" type="parTrans" cxnId="{D04EBADC-3B54-488D-8F55-4CE996AD4A6A}">
      <dgm:prSet/>
      <dgm:spPr/>
      <dgm:t>
        <a:bodyPr/>
        <a:lstStyle/>
        <a:p>
          <a:endParaRPr lang="es-PE" sz="1000" b="1"/>
        </a:p>
      </dgm:t>
    </dgm:pt>
    <dgm:pt modelId="{5C426CAA-A4A2-4DE0-8A39-C176BADCE30E}" type="sibTrans" cxnId="{D04EBADC-3B54-488D-8F55-4CE996AD4A6A}">
      <dgm:prSet/>
      <dgm:spPr/>
      <dgm:t>
        <a:bodyPr/>
        <a:lstStyle/>
        <a:p>
          <a:endParaRPr lang="es-PE" sz="1000" b="1"/>
        </a:p>
      </dgm:t>
    </dgm:pt>
    <dgm:pt modelId="{AF689C10-D6F9-4608-8A1F-27250980F78C}">
      <dgm:prSet phldrT="[Texto]" custT="1"/>
      <dgm:spPr/>
      <dgm:t>
        <a:bodyPr/>
        <a:lstStyle/>
        <a:p>
          <a:r>
            <a:rPr lang="es-PE" sz="1000" b="1" i="0" dirty="0"/>
            <a:t>Actividad de Pruebas</a:t>
          </a:r>
          <a:endParaRPr lang="es-PE" sz="1000" b="1" dirty="0"/>
        </a:p>
      </dgm:t>
    </dgm:pt>
    <dgm:pt modelId="{1B8ABB8E-6610-43DC-B7A2-CC60D6379353}" type="parTrans" cxnId="{0886533A-9523-4CC9-8F62-E2E8F345119A}">
      <dgm:prSet/>
      <dgm:spPr/>
      <dgm:t>
        <a:bodyPr/>
        <a:lstStyle/>
        <a:p>
          <a:endParaRPr lang="es-PE" sz="1000" b="1"/>
        </a:p>
      </dgm:t>
    </dgm:pt>
    <dgm:pt modelId="{49CA8B8E-DA62-4C49-9B96-DEDCD40F76ED}" type="sibTrans" cxnId="{0886533A-9523-4CC9-8F62-E2E8F345119A}">
      <dgm:prSet/>
      <dgm:spPr/>
      <dgm:t>
        <a:bodyPr/>
        <a:lstStyle/>
        <a:p>
          <a:endParaRPr lang="es-PE" sz="1000" b="1"/>
        </a:p>
      </dgm:t>
    </dgm:pt>
    <dgm:pt modelId="{C3246CFE-E460-487D-8583-4769A3469E6E}">
      <dgm:prSet phldrT="[Texto]" custT="1"/>
      <dgm:spPr/>
      <dgm:t>
        <a:bodyPr/>
        <a:lstStyle/>
        <a:p>
          <a:r>
            <a:rPr lang="es-ES" sz="1000" b="1" i="0" dirty="0"/>
            <a:t>Actividad de Identificación de Áreas de Mejora</a:t>
          </a:r>
          <a:endParaRPr lang="es-PE" sz="1000" b="1" dirty="0"/>
        </a:p>
      </dgm:t>
    </dgm:pt>
    <dgm:pt modelId="{A4B27495-2510-4698-ACDA-CB3F06DE30A1}" type="parTrans" cxnId="{719C808E-9930-4A72-8D3F-B29499D21F00}">
      <dgm:prSet/>
      <dgm:spPr/>
      <dgm:t>
        <a:bodyPr/>
        <a:lstStyle/>
        <a:p>
          <a:endParaRPr lang="es-PE" sz="1000" b="1"/>
        </a:p>
      </dgm:t>
    </dgm:pt>
    <dgm:pt modelId="{C6D4AA85-BFFD-4204-96F6-EBF04E827F86}" type="sibTrans" cxnId="{719C808E-9930-4A72-8D3F-B29499D21F00}">
      <dgm:prSet/>
      <dgm:spPr/>
      <dgm:t>
        <a:bodyPr/>
        <a:lstStyle/>
        <a:p>
          <a:endParaRPr lang="es-PE" sz="1000" b="1"/>
        </a:p>
      </dgm:t>
    </dgm:pt>
    <dgm:pt modelId="{9011F274-E571-4FCC-9A7B-A3CC7C16D27C}">
      <dgm:prSet phldrT="[Texto]" custT="1"/>
      <dgm:spPr/>
      <dgm:t>
        <a:bodyPr/>
        <a:lstStyle/>
        <a:p>
          <a:r>
            <a:rPr lang="es-ES" sz="1000" b="1" i="0" dirty="0"/>
            <a:t>Actividad de Implementación de Mejoras</a:t>
          </a:r>
          <a:endParaRPr lang="es-PE" sz="1000" b="1" dirty="0"/>
        </a:p>
      </dgm:t>
    </dgm:pt>
    <dgm:pt modelId="{F8EFCE31-220A-4FCF-9C20-2A103D179EB6}" type="parTrans" cxnId="{EE3AD397-E836-466B-99E9-83ABD7874872}">
      <dgm:prSet/>
      <dgm:spPr/>
      <dgm:t>
        <a:bodyPr/>
        <a:lstStyle/>
        <a:p>
          <a:endParaRPr lang="es-PE" sz="1000" b="1"/>
        </a:p>
      </dgm:t>
    </dgm:pt>
    <dgm:pt modelId="{CECC5C2C-62EF-40D2-B422-75293A5ED172}" type="sibTrans" cxnId="{EE3AD397-E836-466B-99E9-83ABD7874872}">
      <dgm:prSet/>
      <dgm:spPr/>
      <dgm:t>
        <a:bodyPr/>
        <a:lstStyle/>
        <a:p>
          <a:endParaRPr lang="es-PE" sz="1000" b="1"/>
        </a:p>
      </dgm:t>
    </dgm:pt>
    <dgm:pt modelId="{4D4CD42D-6CB2-4429-A930-C550017A5BBF}">
      <dgm:prSet phldrT="[Texto]" custT="1"/>
      <dgm:spPr/>
      <dgm:t>
        <a:bodyPr/>
        <a:lstStyle/>
        <a:p>
          <a:r>
            <a:rPr lang="es-ES" sz="1000" b="1" i="0" dirty="0"/>
            <a:t>Tarea de Revisión de Productos</a:t>
          </a:r>
          <a:endParaRPr lang="es-PE" sz="1000" b="1" dirty="0"/>
        </a:p>
      </dgm:t>
    </dgm:pt>
    <dgm:pt modelId="{319209E7-ADBA-4E05-8A61-AB397D14450D}" type="parTrans" cxnId="{DCD5126B-E0E7-4627-BFFC-D1A818BC4ACD}">
      <dgm:prSet/>
      <dgm:spPr/>
      <dgm:t>
        <a:bodyPr/>
        <a:lstStyle/>
        <a:p>
          <a:endParaRPr lang="es-PE" sz="1000" b="1"/>
        </a:p>
      </dgm:t>
    </dgm:pt>
    <dgm:pt modelId="{E76EAE34-0E64-4B54-A7BA-DC8ED4257404}" type="sibTrans" cxnId="{DCD5126B-E0E7-4627-BFFC-D1A818BC4ACD}">
      <dgm:prSet/>
      <dgm:spPr/>
      <dgm:t>
        <a:bodyPr/>
        <a:lstStyle/>
        <a:p>
          <a:endParaRPr lang="es-PE" sz="1000" b="1"/>
        </a:p>
      </dgm:t>
    </dgm:pt>
    <dgm:pt modelId="{A476EBED-3342-4266-83A9-A9079CA3A78E}">
      <dgm:prSet phldrT="[Texto]" custT="1"/>
      <dgm:spPr/>
      <dgm:t>
        <a:bodyPr/>
        <a:lstStyle/>
        <a:p>
          <a:r>
            <a:rPr lang="es-PE" sz="1000" b="1" i="0"/>
            <a:t>Tarea de Registro de Defectos</a:t>
          </a:r>
          <a:endParaRPr lang="es-PE" sz="1000" b="1" dirty="0"/>
        </a:p>
      </dgm:t>
    </dgm:pt>
    <dgm:pt modelId="{A9412402-E391-4EE0-8A99-C5601FF9CF04}" type="parTrans" cxnId="{CC6A4679-162A-45A0-82AA-7255484EA526}">
      <dgm:prSet/>
      <dgm:spPr/>
      <dgm:t>
        <a:bodyPr/>
        <a:lstStyle/>
        <a:p>
          <a:endParaRPr lang="es-PE" sz="1000" b="1"/>
        </a:p>
      </dgm:t>
    </dgm:pt>
    <dgm:pt modelId="{795D2390-3B42-4F78-986E-22C5313AA5AA}" type="sibTrans" cxnId="{CC6A4679-162A-45A0-82AA-7255484EA526}">
      <dgm:prSet/>
      <dgm:spPr/>
      <dgm:t>
        <a:bodyPr/>
        <a:lstStyle/>
        <a:p>
          <a:endParaRPr lang="es-PE" sz="1000" b="1"/>
        </a:p>
      </dgm:t>
    </dgm:pt>
    <dgm:pt modelId="{8ED971A1-E8BA-4727-8867-64FB1F91F56E}">
      <dgm:prSet phldrT="[Texto]" custT="1"/>
      <dgm:spPr/>
      <dgm:t>
        <a:bodyPr/>
        <a:lstStyle/>
        <a:p>
          <a:r>
            <a:rPr lang="es-ES" sz="1000" b="1" i="0"/>
            <a:t>Tarea de Diseño de Pruebas</a:t>
          </a:r>
          <a:endParaRPr lang="es-PE" sz="1000" b="1" dirty="0"/>
        </a:p>
      </dgm:t>
    </dgm:pt>
    <dgm:pt modelId="{EAD33C1C-4DE2-4DF1-A2D6-BE8F7A909B1C}" type="parTrans" cxnId="{EA5AFD10-0F05-4AD1-944B-73D22B74DF8A}">
      <dgm:prSet/>
      <dgm:spPr/>
      <dgm:t>
        <a:bodyPr/>
        <a:lstStyle/>
        <a:p>
          <a:endParaRPr lang="es-PE" sz="1000" b="1"/>
        </a:p>
      </dgm:t>
    </dgm:pt>
    <dgm:pt modelId="{3986CE30-5F0D-46B2-8B31-8046EDD1679A}" type="sibTrans" cxnId="{EA5AFD10-0F05-4AD1-944B-73D22B74DF8A}">
      <dgm:prSet/>
      <dgm:spPr/>
      <dgm:t>
        <a:bodyPr/>
        <a:lstStyle/>
        <a:p>
          <a:endParaRPr lang="es-PE" sz="1000" b="1"/>
        </a:p>
      </dgm:t>
    </dgm:pt>
    <dgm:pt modelId="{466757A6-FC42-4D95-AA58-4B5859FB4653}">
      <dgm:prSet phldrT="[Texto]" custT="1"/>
      <dgm:spPr/>
      <dgm:t>
        <a:bodyPr/>
        <a:lstStyle/>
        <a:p>
          <a:r>
            <a:rPr lang="es-ES" sz="1000" b="1" i="0"/>
            <a:t>Tarea de Ejecución de Pruebas</a:t>
          </a:r>
          <a:endParaRPr lang="es-PE" sz="1000" b="1" dirty="0"/>
        </a:p>
      </dgm:t>
    </dgm:pt>
    <dgm:pt modelId="{43BBDCAB-A7AC-4DBF-A8EA-8127A62AF466}" type="parTrans" cxnId="{0060BE89-E3A8-4505-AD3E-AB833239CCD1}">
      <dgm:prSet/>
      <dgm:spPr/>
      <dgm:t>
        <a:bodyPr/>
        <a:lstStyle/>
        <a:p>
          <a:endParaRPr lang="es-PE" sz="1000" b="1"/>
        </a:p>
      </dgm:t>
    </dgm:pt>
    <dgm:pt modelId="{0BD66010-12BF-43B0-8243-65CD40AE9249}" type="sibTrans" cxnId="{0060BE89-E3A8-4505-AD3E-AB833239CCD1}">
      <dgm:prSet/>
      <dgm:spPr/>
      <dgm:t>
        <a:bodyPr/>
        <a:lstStyle/>
        <a:p>
          <a:endParaRPr lang="es-PE" sz="1000" b="1"/>
        </a:p>
      </dgm:t>
    </dgm:pt>
    <dgm:pt modelId="{3EC2B41F-AD14-4858-A566-218867C5A867}">
      <dgm:prSet phldrT="[Texto]" custT="1"/>
      <dgm:spPr/>
      <dgm:t>
        <a:bodyPr/>
        <a:lstStyle/>
        <a:p>
          <a:r>
            <a:rPr lang="es-ES" sz="1000" b="1" i="0" dirty="0"/>
            <a:t>Tarea de Recopilación de Datos de Calidad</a:t>
          </a:r>
          <a:endParaRPr lang="es-PE" sz="1000" b="1" dirty="0"/>
        </a:p>
      </dgm:t>
    </dgm:pt>
    <dgm:pt modelId="{D25E3F20-F697-41FB-A4AA-210CC919A8C8}" type="parTrans" cxnId="{82EFAC90-EE65-4726-B7E6-1B5382D50BBC}">
      <dgm:prSet/>
      <dgm:spPr/>
      <dgm:t>
        <a:bodyPr/>
        <a:lstStyle/>
        <a:p>
          <a:endParaRPr lang="es-PE" sz="1000" b="1"/>
        </a:p>
      </dgm:t>
    </dgm:pt>
    <dgm:pt modelId="{0CABA581-D9D1-439B-AA8E-3F588BFBA153}" type="sibTrans" cxnId="{82EFAC90-EE65-4726-B7E6-1B5382D50BBC}">
      <dgm:prSet/>
      <dgm:spPr/>
      <dgm:t>
        <a:bodyPr/>
        <a:lstStyle/>
        <a:p>
          <a:endParaRPr lang="es-PE" sz="1000" b="1"/>
        </a:p>
      </dgm:t>
    </dgm:pt>
    <dgm:pt modelId="{E204096D-84CE-4EA3-AA4C-9A4B34608F78}">
      <dgm:prSet phldrT="[Texto]" custT="1"/>
      <dgm:spPr/>
      <dgm:t>
        <a:bodyPr/>
        <a:lstStyle/>
        <a:p>
          <a:r>
            <a:rPr lang="es-ES" sz="1000" b="1" i="0" dirty="0"/>
            <a:t>Tarea de Análisis de Datos de Calidad</a:t>
          </a:r>
          <a:endParaRPr lang="es-PE" sz="1000" b="1" dirty="0"/>
        </a:p>
      </dgm:t>
    </dgm:pt>
    <dgm:pt modelId="{10729E0C-855E-4B3C-AC9D-5F54065CAB7D}" type="parTrans" cxnId="{AC137003-10B6-42E4-87CB-FFD08EA32393}">
      <dgm:prSet/>
      <dgm:spPr/>
      <dgm:t>
        <a:bodyPr/>
        <a:lstStyle/>
        <a:p>
          <a:endParaRPr lang="es-PE" sz="1000" b="1"/>
        </a:p>
      </dgm:t>
    </dgm:pt>
    <dgm:pt modelId="{9DF328B9-836D-4F86-B755-244F9A3B0B43}" type="sibTrans" cxnId="{AC137003-10B6-42E4-87CB-FFD08EA32393}">
      <dgm:prSet/>
      <dgm:spPr/>
      <dgm:t>
        <a:bodyPr/>
        <a:lstStyle/>
        <a:p>
          <a:endParaRPr lang="es-PE" sz="1000" b="1"/>
        </a:p>
      </dgm:t>
    </dgm:pt>
    <dgm:pt modelId="{CD0C3E9D-4194-4E0E-BCE9-85E10BAA740F}">
      <dgm:prSet phldrT="[Texto]" custT="1"/>
      <dgm:spPr/>
      <dgm:t>
        <a:bodyPr/>
        <a:lstStyle/>
        <a:p>
          <a:r>
            <a:rPr lang="es-ES" sz="1000" b="1" i="0" dirty="0"/>
            <a:t>Tarea de Desarrollo de Planes de Mejora</a:t>
          </a:r>
          <a:endParaRPr lang="es-PE" sz="1000" b="1" dirty="0"/>
        </a:p>
      </dgm:t>
    </dgm:pt>
    <dgm:pt modelId="{0BAAA54B-8932-4D92-A439-B91523151BB8}" type="parTrans" cxnId="{70874BA2-34C1-472E-AD65-5BC2D6ADA704}">
      <dgm:prSet/>
      <dgm:spPr/>
      <dgm:t>
        <a:bodyPr/>
        <a:lstStyle/>
        <a:p>
          <a:endParaRPr lang="es-PE" sz="1000" b="1"/>
        </a:p>
      </dgm:t>
    </dgm:pt>
    <dgm:pt modelId="{3F3588AF-A7CF-48CC-A908-9B9592BD2254}" type="sibTrans" cxnId="{70874BA2-34C1-472E-AD65-5BC2D6ADA704}">
      <dgm:prSet/>
      <dgm:spPr/>
      <dgm:t>
        <a:bodyPr/>
        <a:lstStyle/>
        <a:p>
          <a:endParaRPr lang="es-PE" sz="1000" b="1"/>
        </a:p>
      </dgm:t>
    </dgm:pt>
    <dgm:pt modelId="{0C20C0A1-7F3C-4F9C-91BA-1D09EED42B93}">
      <dgm:prSet phldrT="[Texto]" custT="1"/>
      <dgm:spPr/>
      <dgm:t>
        <a:bodyPr/>
        <a:lstStyle/>
        <a:p>
          <a:r>
            <a:rPr lang="es-ES" sz="1000" b="1" i="0" dirty="0"/>
            <a:t>Tarea de Ejecución de Planes de Mejora</a:t>
          </a:r>
          <a:endParaRPr lang="es-PE" sz="1000" b="1" dirty="0"/>
        </a:p>
      </dgm:t>
    </dgm:pt>
    <dgm:pt modelId="{D2B0EA77-EAE4-4B19-B4DB-724196C96604}" type="parTrans" cxnId="{0E677932-C1A6-4EDF-9EEC-49793E339B4E}">
      <dgm:prSet/>
      <dgm:spPr/>
      <dgm:t>
        <a:bodyPr/>
        <a:lstStyle/>
        <a:p>
          <a:endParaRPr lang="es-PE" sz="1000" b="1"/>
        </a:p>
      </dgm:t>
    </dgm:pt>
    <dgm:pt modelId="{E222E663-D43C-4101-B71B-96EBC929A00D}" type="sibTrans" cxnId="{0E677932-C1A6-4EDF-9EEC-49793E339B4E}">
      <dgm:prSet/>
      <dgm:spPr/>
      <dgm:t>
        <a:bodyPr/>
        <a:lstStyle/>
        <a:p>
          <a:endParaRPr lang="es-PE" sz="1000" b="1"/>
        </a:p>
      </dgm:t>
    </dgm:pt>
    <dgm:pt modelId="{481EC49D-D1A4-4ED6-882F-EF924971F9E4}">
      <dgm:prSet phldrT="[Texto]" custT="1"/>
      <dgm:spPr/>
      <dgm:t>
        <a:bodyPr/>
        <a:lstStyle/>
        <a:p>
          <a:r>
            <a:rPr lang="es-ES" sz="1000" b="1" i="0" dirty="0"/>
            <a:t>Tarea de Evaluación del Impacto de las Mejoras</a:t>
          </a:r>
          <a:endParaRPr lang="es-PE" sz="1000" b="1" dirty="0"/>
        </a:p>
      </dgm:t>
    </dgm:pt>
    <dgm:pt modelId="{629C063B-A6FA-46E4-8E25-4CE64AD948A8}" type="parTrans" cxnId="{9F86199D-4456-4AF6-BD5C-6E7AFAC4C1B9}">
      <dgm:prSet/>
      <dgm:spPr/>
      <dgm:t>
        <a:bodyPr/>
        <a:lstStyle/>
        <a:p>
          <a:endParaRPr lang="es-PE" sz="1000" b="1"/>
        </a:p>
      </dgm:t>
    </dgm:pt>
    <dgm:pt modelId="{7914BC5C-2C69-4B73-87E6-A59D66769FF9}" type="sibTrans" cxnId="{9F86199D-4456-4AF6-BD5C-6E7AFAC4C1B9}">
      <dgm:prSet/>
      <dgm:spPr/>
      <dgm:t>
        <a:bodyPr/>
        <a:lstStyle/>
        <a:p>
          <a:endParaRPr lang="es-PE" sz="1000" b="1"/>
        </a:p>
      </dgm:t>
    </dgm:pt>
    <dgm:pt modelId="{E1C68B79-3434-420F-972C-61A0E4685C47}" type="pres">
      <dgm:prSet presAssocID="{F21AB8C3-2E8E-4FF4-9308-AE0B35936154}" presName="hierChild1" presStyleCnt="0">
        <dgm:presLayoutVars>
          <dgm:orgChart val="1"/>
          <dgm:chPref val="1"/>
          <dgm:dir/>
          <dgm:animOne val="branch"/>
          <dgm:animLvl val="lvl"/>
          <dgm:resizeHandles/>
        </dgm:presLayoutVars>
      </dgm:prSet>
      <dgm:spPr/>
    </dgm:pt>
    <dgm:pt modelId="{6AB0F6E7-40C0-43DD-8784-8D2ACBB88BA3}" type="pres">
      <dgm:prSet presAssocID="{84A4AF11-EF64-4CBE-B2E4-08A2BB56D868}" presName="hierRoot1" presStyleCnt="0">
        <dgm:presLayoutVars>
          <dgm:hierBranch val="init"/>
        </dgm:presLayoutVars>
      </dgm:prSet>
      <dgm:spPr/>
    </dgm:pt>
    <dgm:pt modelId="{94C461EE-67B8-4AF8-BC37-D9CF353A17E8}" type="pres">
      <dgm:prSet presAssocID="{84A4AF11-EF64-4CBE-B2E4-08A2BB56D868}" presName="rootComposite1" presStyleCnt="0"/>
      <dgm:spPr/>
    </dgm:pt>
    <dgm:pt modelId="{31E11AA3-5630-4FD4-855F-1B399A5E2855}" type="pres">
      <dgm:prSet presAssocID="{84A4AF11-EF64-4CBE-B2E4-08A2BB56D868}" presName="rootText1" presStyleLbl="node0" presStyleIdx="0" presStyleCnt="1">
        <dgm:presLayoutVars>
          <dgm:chPref val="3"/>
        </dgm:presLayoutVars>
      </dgm:prSet>
      <dgm:spPr/>
    </dgm:pt>
    <dgm:pt modelId="{74303F4B-BD55-4842-A0A1-63DCB71C71B5}" type="pres">
      <dgm:prSet presAssocID="{84A4AF11-EF64-4CBE-B2E4-08A2BB56D868}" presName="rootConnector1" presStyleLbl="node1" presStyleIdx="0" presStyleCnt="0"/>
      <dgm:spPr/>
    </dgm:pt>
    <dgm:pt modelId="{3168A0B4-E9E0-4A70-AE15-1456CF54D43E}" type="pres">
      <dgm:prSet presAssocID="{84A4AF11-EF64-4CBE-B2E4-08A2BB56D868}" presName="hierChild2" presStyleCnt="0"/>
      <dgm:spPr/>
    </dgm:pt>
    <dgm:pt modelId="{EAA0E1BE-0D34-42A4-90DB-01438A8F0AD9}" type="pres">
      <dgm:prSet presAssocID="{C90ECBEB-6FE2-422F-8C5C-45F6C604EE35}" presName="Name37" presStyleLbl="parChTrans1D2" presStyleIdx="0" presStyleCnt="2"/>
      <dgm:spPr/>
    </dgm:pt>
    <dgm:pt modelId="{A040D1CF-2B8E-4EBD-9FC1-DCD9C0715C09}" type="pres">
      <dgm:prSet presAssocID="{2EDA3377-EB74-4474-96F5-071FBDD7D066}" presName="hierRoot2" presStyleCnt="0">
        <dgm:presLayoutVars>
          <dgm:hierBranch val="init"/>
        </dgm:presLayoutVars>
      </dgm:prSet>
      <dgm:spPr/>
    </dgm:pt>
    <dgm:pt modelId="{808232E4-48A6-4410-AAFB-71962EF41CB1}" type="pres">
      <dgm:prSet presAssocID="{2EDA3377-EB74-4474-96F5-071FBDD7D066}" presName="rootComposite" presStyleCnt="0"/>
      <dgm:spPr/>
    </dgm:pt>
    <dgm:pt modelId="{89713627-8695-477C-8257-1E146FFD2C58}" type="pres">
      <dgm:prSet presAssocID="{2EDA3377-EB74-4474-96F5-071FBDD7D066}" presName="rootText" presStyleLbl="node2" presStyleIdx="0" presStyleCnt="2">
        <dgm:presLayoutVars>
          <dgm:chPref val="3"/>
        </dgm:presLayoutVars>
      </dgm:prSet>
      <dgm:spPr/>
    </dgm:pt>
    <dgm:pt modelId="{B98027C7-B48C-44EC-857D-C0497E65E195}" type="pres">
      <dgm:prSet presAssocID="{2EDA3377-EB74-4474-96F5-071FBDD7D066}" presName="rootConnector" presStyleLbl="node2" presStyleIdx="0" presStyleCnt="2"/>
      <dgm:spPr/>
    </dgm:pt>
    <dgm:pt modelId="{F7BD0391-8043-4719-AA40-534EB49B0DE1}" type="pres">
      <dgm:prSet presAssocID="{2EDA3377-EB74-4474-96F5-071FBDD7D066}" presName="hierChild4" presStyleCnt="0"/>
      <dgm:spPr/>
    </dgm:pt>
    <dgm:pt modelId="{23E39295-07B2-4D95-81D3-247EA9A6262E}" type="pres">
      <dgm:prSet presAssocID="{325A2383-E583-44E4-A876-119E9E47BFC7}" presName="Name37" presStyleLbl="parChTrans1D3" presStyleIdx="0" presStyleCnt="4"/>
      <dgm:spPr/>
    </dgm:pt>
    <dgm:pt modelId="{6661A58E-5DEB-4517-AEBF-A4C5F38FA5EC}" type="pres">
      <dgm:prSet presAssocID="{7135D6AE-6DEB-4CC0-8046-84CFDBA1F637}" presName="hierRoot2" presStyleCnt="0">
        <dgm:presLayoutVars>
          <dgm:hierBranch val="init"/>
        </dgm:presLayoutVars>
      </dgm:prSet>
      <dgm:spPr/>
    </dgm:pt>
    <dgm:pt modelId="{4CCD9BF6-B640-41C4-AECB-1D6069B71FF0}" type="pres">
      <dgm:prSet presAssocID="{7135D6AE-6DEB-4CC0-8046-84CFDBA1F637}" presName="rootComposite" presStyleCnt="0"/>
      <dgm:spPr/>
    </dgm:pt>
    <dgm:pt modelId="{79991B42-2141-4EF2-BB90-D671B3BABC41}" type="pres">
      <dgm:prSet presAssocID="{7135D6AE-6DEB-4CC0-8046-84CFDBA1F637}" presName="rootText" presStyleLbl="node3" presStyleIdx="0" presStyleCnt="4">
        <dgm:presLayoutVars>
          <dgm:chPref val="3"/>
        </dgm:presLayoutVars>
      </dgm:prSet>
      <dgm:spPr/>
    </dgm:pt>
    <dgm:pt modelId="{945D9A5D-57C7-4864-9747-94CD4B17E41F}" type="pres">
      <dgm:prSet presAssocID="{7135D6AE-6DEB-4CC0-8046-84CFDBA1F637}" presName="rootConnector" presStyleLbl="node3" presStyleIdx="0" presStyleCnt="4"/>
      <dgm:spPr/>
    </dgm:pt>
    <dgm:pt modelId="{38F766FA-96E9-4815-A423-4A19C83D49F3}" type="pres">
      <dgm:prSet presAssocID="{7135D6AE-6DEB-4CC0-8046-84CFDBA1F637}" presName="hierChild4" presStyleCnt="0"/>
      <dgm:spPr/>
    </dgm:pt>
    <dgm:pt modelId="{69946E7C-1CFE-4BF1-A309-900D48265A7A}" type="pres">
      <dgm:prSet presAssocID="{319209E7-ADBA-4E05-8A61-AB397D14450D}" presName="Name37" presStyleLbl="parChTrans1D4" presStyleIdx="0" presStyleCnt="9"/>
      <dgm:spPr/>
    </dgm:pt>
    <dgm:pt modelId="{AA581CDE-2A02-400F-AE62-92457909596F}" type="pres">
      <dgm:prSet presAssocID="{4D4CD42D-6CB2-4429-A930-C550017A5BBF}" presName="hierRoot2" presStyleCnt="0">
        <dgm:presLayoutVars>
          <dgm:hierBranch val="init"/>
        </dgm:presLayoutVars>
      </dgm:prSet>
      <dgm:spPr/>
    </dgm:pt>
    <dgm:pt modelId="{9D2BE841-4BF7-4286-82A6-7D713E9AB936}" type="pres">
      <dgm:prSet presAssocID="{4D4CD42D-6CB2-4429-A930-C550017A5BBF}" presName="rootComposite" presStyleCnt="0"/>
      <dgm:spPr/>
    </dgm:pt>
    <dgm:pt modelId="{F186B0D0-88BA-4C37-9FCE-C15C6AB38A2E}" type="pres">
      <dgm:prSet presAssocID="{4D4CD42D-6CB2-4429-A930-C550017A5BBF}" presName="rootText" presStyleLbl="node4" presStyleIdx="0" presStyleCnt="9">
        <dgm:presLayoutVars>
          <dgm:chPref val="3"/>
        </dgm:presLayoutVars>
      </dgm:prSet>
      <dgm:spPr/>
    </dgm:pt>
    <dgm:pt modelId="{32042541-DC82-451B-9159-74F099CBAA8D}" type="pres">
      <dgm:prSet presAssocID="{4D4CD42D-6CB2-4429-A930-C550017A5BBF}" presName="rootConnector" presStyleLbl="node4" presStyleIdx="0" presStyleCnt="9"/>
      <dgm:spPr/>
    </dgm:pt>
    <dgm:pt modelId="{6FFD93F6-7F13-4B60-8EBB-33B35FCBA562}" type="pres">
      <dgm:prSet presAssocID="{4D4CD42D-6CB2-4429-A930-C550017A5BBF}" presName="hierChild4" presStyleCnt="0"/>
      <dgm:spPr/>
    </dgm:pt>
    <dgm:pt modelId="{90D89940-EE19-4297-AE5B-A50B50E9E45C}" type="pres">
      <dgm:prSet presAssocID="{4D4CD42D-6CB2-4429-A930-C550017A5BBF}" presName="hierChild5" presStyleCnt="0"/>
      <dgm:spPr/>
    </dgm:pt>
    <dgm:pt modelId="{E06E67AB-CB0A-4419-9884-668BF4A2164A}" type="pres">
      <dgm:prSet presAssocID="{A9412402-E391-4EE0-8A99-C5601FF9CF04}" presName="Name37" presStyleLbl="parChTrans1D4" presStyleIdx="1" presStyleCnt="9"/>
      <dgm:spPr/>
    </dgm:pt>
    <dgm:pt modelId="{B9CC5A42-5549-42EC-8031-693BE260786F}" type="pres">
      <dgm:prSet presAssocID="{A476EBED-3342-4266-83A9-A9079CA3A78E}" presName="hierRoot2" presStyleCnt="0">
        <dgm:presLayoutVars>
          <dgm:hierBranch val="init"/>
        </dgm:presLayoutVars>
      </dgm:prSet>
      <dgm:spPr/>
    </dgm:pt>
    <dgm:pt modelId="{99240D1F-07B8-4134-928D-718F142ED47E}" type="pres">
      <dgm:prSet presAssocID="{A476EBED-3342-4266-83A9-A9079CA3A78E}" presName="rootComposite" presStyleCnt="0"/>
      <dgm:spPr/>
    </dgm:pt>
    <dgm:pt modelId="{6EE984A0-EAF8-4405-AAB0-2AE093251D51}" type="pres">
      <dgm:prSet presAssocID="{A476EBED-3342-4266-83A9-A9079CA3A78E}" presName="rootText" presStyleLbl="node4" presStyleIdx="1" presStyleCnt="9">
        <dgm:presLayoutVars>
          <dgm:chPref val="3"/>
        </dgm:presLayoutVars>
      </dgm:prSet>
      <dgm:spPr/>
    </dgm:pt>
    <dgm:pt modelId="{9EFEA5A9-3CA5-480A-980E-33B5BF2B2555}" type="pres">
      <dgm:prSet presAssocID="{A476EBED-3342-4266-83A9-A9079CA3A78E}" presName="rootConnector" presStyleLbl="node4" presStyleIdx="1" presStyleCnt="9"/>
      <dgm:spPr/>
    </dgm:pt>
    <dgm:pt modelId="{4ACAD70A-5933-4E2A-90CA-FD3E6128F229}" type="pres">
      <dgm:prSet presAssocID="{A476EBED-3342-4266-83A9-A9079CA3A78E}" presName="hierChild4" presStyleCnt="0"/>
      <dgm:spPr/>
    </dgm:pt>
    <dgm:pt modelId="{EC57478E-0155-422F-9DD2-CD7F305FADB5}" type="pres">
      <dgm:prSet presAssocID="{A476EBED-3342-4266-83A9-A9079CA3A78E}" presName="hierChild5" presStyleCnt="0"/>
      <dgm:spPr/>
    </dgm:pt>
    <dgm:pt modelId="{BDEFB527-4A05-4E17-81BA-F8D548113490}" type="pres">
      <dgm:prSet presAssocID="{7135D6AE-6DEB-4CC0-8046-84CFDBA1F637}" presName="hierChild5" presStyleCnt="0"/>
      <dgm:spPr/>
    </dgm:pt>
    <dgm:pt modelId="{A3D72557-9204-491E-BC2D-6A113E208C5E}" type="pres">
      <dgm:prSet presAssocID="{1B8ABB8E-6610-43DC-B7A2-CC60D6379353}" presName="Name37" presStyleLbl="parChTrans1D3" presStyleIdx="1" presStyleCnt="4"/>
      <dgm:spPr/>
    </dgm:pt>
    <dgm:pt modelId="{ED0B8675-9E8D-4017-9DA3-AF61376566DF}" type="pres">
      <dgm:prSet presAssocID="{AF689C10-D6F9-4608-8A1F-27250980F78C}" presName="hierRoot2" presStyleCnt="0">
        <dgm:presLayoutVars>
          <dgm:hierBranch val="init"/>
        </dgm:presLayoutVars>
      </dgm:prSet>
      <dgm:spPr/>
    </dgm:pt>
    <dgm:pt modelId="{49684AB4-BEB9-4E5D-8D48-514D299E147D}" type="pres">
      <dgm:prSet presAssocID="{AF689C10-D6F9-4608-8A1F-27250980F78C}" presName="rootComposite" presStyleCnt="0"/>
      <dgm:spPr/>
    </dgm:pt>
    <dgm:pt modelId="{A999B06B-DDD4-428F-B19D-1CC9B07DEA08}" type="pres">
      <dgm:prSet presAssocID="{AF689C10-D6F9-4608-8A1F-27250980F78C}" presName="rootText" presStyleLbl="node3" presStyleIdx="1" presStyleCnt="4">
        <dgm:presLayoutVars>
          <dgm:chPref val="3"/>
        </dgm:presLayoutVars>
      </dgm:prSet>
      <dgm:spPr/>
    </dgm:pt>
    <dgm:pt modelId="{101A32F9-3221-40D3-8551-082F1C90AABD}" type="pres">
      <dgm:prSet presAssocID="{AF689C10-D6F9-4608-8A1F-27250980F78C}" presName="rootConnector" presStyleLbl="node3" presStyleIdx="1" presStyleCnt="4"/>
      <dgm:spPr/>
    </dgm:pt>
    <dgm:pt modelId="{DF61947C-454C-49E3-9A80-B78CF849456B}" type="pres">
      <dgm:prSet presAssocID="{AF689C10-D6F9-4608-8A1F-27250980F78C}" presName="hierChild4" presStyleCnt="0"/>
      <dgm:spPr/>
    </dgm:pt>
    <dgm:pt modelId="{2ACA3FBE-FB1F-4DF6-8B04-EDB895FB1F94}" type="pres">
      <dgm:prSet presAssocID="{EAD33C1C-4DE2-4DF1-A2D6-BE8F7A909B1C}" presName="Name37" presStyleLbl="parChTrans1D4" presStyleIdx="2" presStyleCnt="9"/>
      <dgm:spPr/>
    </dgm:pt>
    <dgm:pt modelId="{6178582A-9638-4BBC-889B-4527813B2D19}" type="pres">
      <dgm:prSet presAssocID="{8ED971A1-E8BA-4727-8867-64FB1F91F56E}" presName="hierRoot2" presStyleCnt="0">
        <dgm:presLayoutVars>
          <dgm:hierBranch val="init"/>
        </dgm:presLayoutVars>
      </dgm:prSet>
      <dgm:spPr/>
    </dgm:pt>
    <dgm:pt modelId="{1AE71D4B-A69F-4488-B41D-A084A0A38C4C}" type="pres">
      <dgm:prSet presAssocID="{8ED971A1-E8BA-4727-8867-64FB1F91F56E}" presName="rootComposite" presStyleCnt="0"/>
      <dgm:spPr/>
    </dgm:pt>
    <dgm:pt modelId="{22333EFC-6044-4152-B121-6AFB764BE861}" type="pres">
      <dgm:prSet presAssocID="{8ED971A1-E8BA-4727-8867-64FB1F91F56E}" presName="rootText" presStyleLbl="node4" presStyleIdx="2" presStyleCnt="9">
        <dgm:presLayoutVars>
          <dgm:chPref val="3"/>
        </dgm:presLayoutVars>
      </dgm:prSet>
      <dgm:spPr/>
    </dgm:pt>
    <dgm:pt modelId="{6309049E-DA93-4BD7-A2FA-2CC166B126EA}" type="pres">
      <dgm:prSet presAssocID="{8ED971A1-E8BA-4727-8867-64FB1F91F56E}" presName="rootConnector" presStyleLbl="node4" presStyleIdx="2" presStyleCnt="9"/>
      <dgm:spPr/>
    </dgm:pt>
    <dgm:pt modelId="{5880CCAB-B5FB-4071-8462-91CD5A9866D2}" type="pres">
      <dgm:prSet presAssocID="{8ED971A1-E8BA-4727-8867-64FB1F91F56E}" presName="hierChild4" presStyleCnt="0"/>
      <dgm:spPr/>
    </dgm:pt>
    <dgm:pt modelId="{35DB2C2F-C9E4-4544-BE06-CE7D760C8EF3}" type="pres">
      <dgm:prSet presAssocID="{8ED971A1-E8BA-4727-8867-64FB1F91F56E}" presName="hierChild5" presStyleCnt="0"/>
      <dgm:spPr/>
    </dgm:pt>
    <dgm:pt modelId="{C28E6544-21E0-4473-9AD4-3E507CD0242C}" type="pres">
      <dgm:prSet presAssocID="{43BBDCAB-A7AC-4DBF-A8EA-8127A62AF466}" presName="Name37" presStyleLbl="parChTrans1D4" presStyleIdx="3" presStyleCnt="9"/>
      <dgm:spPr/>
    </dgm:pt>
    <dgm:pt modelId="{CE3F1BBC-62E2-4B18-9BDB-35EB40085380}" type="pres">
      <dgm:prSet presAssocID="{466757A6-FC42-4D95-AA58-4B5859FB4653}" presName="hierRoot2" presStyleCnt="0">
        <dgm:presLayoutVars>
          <dgm:hierBranch val="init"/>
        </dgm:presLayoutVars>
      </dgm:prSet>
      <dgm:spPr/>
    </dgm:pt>
    <dgm:pt modelId="{64F9140F-EAFD-486C-AB1A-A2C1DE7269DB}" type="pres">
      <dgm:prSet presAssocID="{466757A6-FC42-4D95-AA58-4B5859FB4653}" presName="rootComposite" presStyleCnt="0"/>
      <dgm:spPr/>
    </dgm:pt>
    <dgm:pt modelId="{868517CF-67B0-4928-A48C-1679FA0D3CFE}" type="pres">
      <dgm:prSet presAssocID="{466757A6-FC42-4D95-AA58-4B5859FB4653}" presName="rootText" presStyleLbl="node4" presStyleIdx="3" presStyleCnt="9">
        <dgm:presLayoutVars>
          <dgm:chPref val="3"/>
        </dgm:presLayoutVars>
      </dgm:prSet>
      <dgm:spPr/>
    </dgm:pt>
    <dgm:pt modelId="{E4924620-05A0-400D-9CB4-67CF78A0D55C}" type="pres">
      <dgm:prSet presAssocID="{466757A6-FC42-4D95-AA58-4B5859FB4653}" presName="rootConnector" presStyleLbl="node4" presStyleIdx="3" presStyleCnt="9"/>
      <dgm:spPr/>
    </dgm:pt>
    <dgm:pt modelId="{5BD3A7AE-9013-490D-BDF2-61662D8E5062}" type="pres">
      <dgm:prSet presAssocID="{466757A6-FC42-4D95-AA58-4B5859FB4653}" presName="hierChild4" presStyleCnt="0"/>
      <dgm:spPr/>
    </dgm:pt>
    <dgm:pt modelId="{32363B7E-3893-4BA6-8498-DA127BFC5277}" type="pres">
      <dgm:prSet presAssocID="{466757A6-FC42-4D95-AA58-4B5859FB4653}" presName="hierChild5" presStyleCnt="0"/>
      <dgm:spPr/>
    </dgm:pt>
    <dgm:pt modelId="{655A3BC6-F3F6-4E01-996B-0421F642A09B}" type="pres">
      <dgm:prSet presAssocID="{AF689C10-D6F9-4608-8A1F-27250980F78C}" presName="hierChild5" presStyleCnt="0"/>
      <dgm:spPr/>
    </dgm:pt>
    <dgm:pt modelId="{C3073189-17DE-4ACD-9A35-40228EDB62AA}" type="pres">
      <dgm:prSet presAssocID="{2EDA3377-EB74-4474-96F5-071FBDD7D066}" presName="hierChild5" presStyleCnt="0"/>
      <dgm:spPr/>
    </dgm:pt>
    <dgm:pt modelId="{91D35E28-3519-4DD4-BD14-461F82E4B669}" type="pres">
      <dgm:prSet presAssocID="{2016568E-79DD-49FF-BD57-7D8F72B35C7B}" presName="Name37" presStyleLbl="parChTrans1D2" presStyleIdx="1" presStyleCnt="2"/>
      <dgm:spPr/>
    </dgm:pt>
    <dgm:pt modelId="{0324D543-A1B1-42CF-96C8-176DCF200A6F}" type="pres">
      <dgm:prSet presAssocID="{790123AC-54B9-4F36-813D-1B7AE98D693C}" presName="hierRoot2" presStyleCnt="0">
        <dgm:presLayoutVars>
          <dgm:hierBranch val="init"/>
        </dgm:presLayoutVars>
      </dgm:prSet>
      <dgm:spPr/>
    </dgm:pt>
    <dgm:pt modelId="{552E6EE4-8282-4DD5-870E-1F54267079ED}" type="pres">
      <dgm:prSet presAssocID="{790123AC-54B9-4F36-813D-1B7AE98D693C}" presName="rootComposite" presStyleCnt="0"/>
      <dgm:spPr/>
    </dgm:pt>
    <dgm:pt modelId="{D8624B24-7FD5-4242-BC41-51136F2726DC}" type="pres">
      <dgm:prSet presAssocID="{790123AC-54B9-4F36-813D-1B7AE98D693C}" presName="rootText" presStyleLbl="node2" presStyleIdx="1" presStyleCnt="2" custScaleX="154077">
        <dgm:presLayoutVars>
          <dgm:chPref val="3"/>
        </dgm:presLayoutVars>
      </dgm:prSet>
      <dgm:spPr/>
    </dgm:pt>
    <dgm:pt modelId="{FDC9BDC0-2485-4BA7-B6C1-E79E72F4CFD0}" type="pres">
      <dgm:prSet presAssocID="{790123AC-54B9-4F36-813D-1B7AE98D693C}" presName="rootConnector" presStyleLbl="node2" presStyleIdx="1" presStyleCnt="2"/>
      <dgm:spPr/>
    </dgm:pt>
    <dgm:pt modelId="{1FC54098-47C4-4E97-9F8D-0431DC8E3713}" type="pres">
      <dgm:prSet presAssocID="{790123AC-54B9-4F36-813D-1B7AE98D693C}" presName="hierChild4" presStyleCnt="0"/>
      <dgm:spPr/>
    </dgm:pt>
    <dgm:pt modelId="{47CD5F2D-6B44-4061-A0CD-A98C6C938E0A}" type="pres">
      <dgm:prSet presAssocID="{A4B27495-2510-4698-ACDA-CB3F06DE30A1}" presName="Name37" presStyleLbl="parChTrans1D3" presStyleIdx="2" presStyleCnt="4"/>
      <dgm:spPr/>
    </dgm:pt>
    <dgm:pt modelId="{C2FE9FF2-CEDA-4B1E-86D0-EA61834EC64A}" type="pres">
      <dgm:prSet presAssocID="{C3246CFE-E460-487D-8583-4769A3469E6E}" presName="hierRoot2" presStyleCnt="0">
        <dgm:presLayoutVars>
          <dgm:hierBranch val="init"/>
        </dgm:presLayoutVars>
      </dgm:prSet>
      <dgm:spPr/>
    </dgm:pt>
    <dgm:pt modelId="{FC140321-7AC2-496E-B244-85EB5870DB3A}" type="pres">
      <dgm:prSet presAssocID="{C3246CFE-E460-487D-8583-4769A3469E6E}" presName="rootComposite" presStyleCnt="0"/>
      <dgm:spPr/>
    </dgm:pt>
    <dgm:pt modelId="{AF23237C-B040-454B-8E64-A852200D2ECF}" type="pres">
      <dgm:prSet presAssocID="{C3246CFE-E460-487D-8583-4769A3469E6E}" presName="rootText" presStyleLbl="node3" presStyleIdx="2" presStyleCnt="4" custScaleX="137685">
        <dgm:presLayoutVars>
          <dgm:chPref val="3"/>
        </dgm:presLayoutVars>
      </dgm:prSet>
      <dgm:spPr/>
    </dgm:pt>
    <dgm:pt modelId="{D4BE1082-F2FE-4766-8992-BA77DA163387}" type="pres">
      <dgm:prSet presAssocID="{C3246CFE-E460-487D-8583-4769A3469E6E}" presName="rootConnector" presStyleLbl="node3" presStyleIdx="2" presStyleCnt="4"/>
      <dgm:spPr/>
    </dgm:pt>
    <dgm:pt modelId="{5CD3AE3E-62AB-4B16-9D3A-B6F108182782}" type="pres">
      <dgm:prSet presAssocID="{C3246CFE-E460-487D-8583-4769A3469E6E}" presName="hierChild4" presStyleCnt="0"/>
      <dgm:spPr/>
    </dgm:pt>
    <dgm:pt modelId="{45A6D1DA-AD26-4991-BF4B-269D8AACB4F2}" type="pres">
      <dgm:prSet presAssocID="{D25E3F20-F697-41FB-A4AA-210CC919A8C8}" presName="Name37" presStyleLbl="parChTrans1D4" presStyleIdx="4" presStyleCnt="9"/>
      <dgm:spPr/>
    </dgm:pt>
    <dgm:pt modelId="{4EB9BBD9-7900-4D17-97CD-EC117ECEBB67}" type="pres">
      <dgm:prSet presAssocID="{3EC2B41F-AD14-4858-A566-218867C5A867}" presName="hierRoot2" presStyleCnt="0">
        <dgm:presLayoutVars>
          <dgm:hierBranch val="init"/>
        </dgm:presLayoutVars>
      </dgm:prSet>
      <dgm:spPr/>
    </dgm:pt>
    <dgm:pt modelId="{92CE2EC6-26B2-42D9-8A06-63714CAE7003}" type="pres">
      <dgm:prSet presAssocID="{3EC2B41F-AD14-4858-A566-218867C5A867}" presName="rootComposite" presStyleCnt="0"/>
      <dgm:spPr/>
    </dgm:pt>
    <dgm:pt modelId="{E0C624FC-E4A6-4234-8141-79D1D93DCC99}" type="pres">
      <dgm:prSet presAssocID="{3EC2B41F-AD14-4858-A566-218867C5A867}" presName="rootText" presStyleLbl="node4" presStyleIdx="4" presStyleCnt="9" custScaleX="135082">
        <dgm:presLayoutVars>
          <dgm:chPref val="3"/>
        </dgm:presLayoutVars>
      </dgm:prSet>
      <dgm:spPr/>
    </dgm:pt>
    <dgm:pt modelId="{6FE72E07-5663-40DF-8FC7-B0E44D979F30}" type="pres">
      <dgm:prSet presAssocID="{3EC2B41F-AD14-4858-A566-218867C5A867}" presName="rootConnector" presStyleLbl="node4" presStyleIdx="4" presStyleCnt="9"/>
      <dgm:spPr/>
    </dgm:pt>
    <dgm:pt modelId="{EECDC849-ACD8-4720-BEC9-AF5CBB769DEF}" type="pres">
      <dgm:prSet presAssocID="{3EC2B41F-AD14-4858-A566-218867C5A867}" presName="hierChild4" presStyleCnt="0"/>
      <dgm:spPr/>
    </dgm:pt>
    <dgm:pt modelId="{7F48DED0-7DB9-48D2-81BE-43AFE0F20CCF}" type="pres">
      <dgm:prSet presAssocID="{3EC2B41F-AD14-4858-A566-218867C5A867}" presName="hierChild5" presStyleCnt="0"/>
      <dgm:spPr/>
    </dgm:pt>
    <dgm:pt modelId="{54E01491-2D4D-4D25-94D8-099437E14680}" type="pres">
      <dgm:prSet presAssocID="{10729E0C-855E-4B3C-AC9D-5F54065CAB7D}" presName="Name37" presStyleLbl="parChTrans1D4" presStyleIdx="5" presStyleCnt="9"/>
      <dgm:spPr/>
    </dgm:pt>
    <dgm:pt modelId="{AD246C89-312E-4A9C-879E-7221B9404738}" type="pres">
      <dgm:prSet presAssocID="{E204096D-84CE-4EA3-AA4C-9A4B34608F78}" presName="hierRoot2" presStyleCnt="0">
        <dgm:presLayoutVars>
          <dgm:hierBranch val="init"/>
        </dgm:presLayoutVars>
      </dgm:prSet>
      <dgm:spPr/>
    </dgm:pt>
    <dgm:pt modelId="{59B20A53-C0C3-4C30-9588-D4D8362F4F2B}" type="pres">
      <dgm:prSet presAssocID="{E204096D-84CE-4EA3-AA4C-9A4B34608F78}" presName="rootComposite" presStyleCnt="0"/>
      <dgm:spPr/>
    </dgm:pt>
    <dgm:pt modelId="{FE38E9A5-83D3-4835-8022-CC98791589F9}" type="pres">
      <dgm:prSet presAssocID="{E204096D-84CE-4EA3-AA4C-9A4B34608F78}" presName="rootText" presStyleLbl="node4" presStyleIdx="5" presStyleCnt="9" custScaleX="135082">
        <dgm:presLayoutVars>
          <dgm:chPref val="3"/>
        </dgm:presLayoutVars>
      </dgm:prSet>
      <dgm:spPr/>
    </dgm:pt>
    <dgm:pt modelId="{576E6217-CE0A-4694-A115-7E87BAB3F708}" type="pres">
      <dgm:prSet presAssocID="{E204096D-84CE-4EA3-AA4C-9A4B34608F78}" presName="rootConnector" presStyleLbl="node4" presStyleIdx="5" presStyleCnt="9"/>
      <dgm:spPr/>
    </dgm:pt>
    <dgm:pt modelId="{24B0FE0E-4D0B-4D41-9EF1-D066B9E254C4}" type="pres">
      <dgm:prSet presAssocID="{E204096D-84CE-4EA3-AA4C-9A4B34608F78}" presName="hierChild4" presStyleCnt="0"/>
      <dgm:spPr/>
    </dgm:pt>
    <dgm:pt modelId="{28BF9C66-FB00-400C-806B-71A8EC824232}" type="pres">
      <dgm:prSet presAssocID="{E204096D-84CE-4EA3-AA4C-9A4B34608F78}" presName="hierChild5" presStyleCnt="0"/>
      <dgm:spPr/>
    </dgm:pt>
    <dgm:pt modelId="{50937EF0-596B-4A87-8875-D6DFC2A595B3}" type="pres">
      <dgm:prSet presAssocID="{C3246CFE-E460-487D-8583-4769A3469E6E}" presName="hierChild5" presStyleCnt="0"/>
      <dgm:spPr/>
    </dgm:pt>
    <dgm:pt modelId="{08414AA4-33B3-4D21-B81F-F011002331F9}" type="pres">
      <dgm:prSet presAssocID="{F8EFCE31-220A-4FCF-9C20-2A103D179EB6}" presName="Name37" presStyleLbl="parChTrans1D3" presStyleIdx="3" presStyleCnt="4"/>
      <dgm:spPr/>
    </dgm:pt>
    <dgm:pt modelId="{C73CF744-3D92-4BCE-9BFC-FE9177E94B0B}" type="pres">
      <dgm:prSet presAssocID="{9011F274-E571-4FCC-9A7B-A3CC7C16D27C}" presName="hierRoot2" presStyleCnt="0">
        <dgm:presLayoutVars>
          <dgm:hierBranch val="init"/>
        </dgm:presLayoutVars>
      </dgm:prSet>
      <dgm:spPr/>
    </dgm:pt>
    <dgm:pt modelId="{E0C8669D-D7D3-4FEA-B408-BE49F3EDCACD}" type="pres">
      <dgm:prSet presAssocID="{9011F274-E571-4FCC-9A7B-A3CC7C16D27C}" presName="rootComposite" presStyleCnt="0"/>
      <dgm:spPr/>
    </dgm:pt>
    <dgm:pt modelId="{0825151B-B76A-4093-8493-5A80C21E503A}" type="pres">
      <dgm:prSet presAssocID="{9011F274-E571-4FCC-9A7B-A3CC7C16D27C}" presName="rootText" presStyleLbl="node3" presStyleIdx="3" presStyleCnt="4" custScaleX="160031">
        <dgm:presLayoutVars>
          <dgm:chPref val="3"/>
        </dgm:presLayoutVars>
      </dgm:prSet>
      <dgm:spPr/>
    </dgm:pt>
    <dgm:pt modelId="{543F1C74-6EBA-42EC-A233-F436EF636FE4}" type="pres">
      <dgm:prSet presAssocID="{9011F274-E571-4FCC-9A7B-A3CC7C16D27C}" presName="rootConnector" presStyleLbl="node3" presStyleIdx="3" presStyleCnt="4"/>
      <dgm:spPr/>
    </dgm:pt>
    <dgm:pt modelId="{EA7F64BE-D34B-4265-B433-8DA706EE023F}" type="pres">
      <dgm:prSet presAssocID="{9011F274-E571-4FCC-9A7B-A3CC7C16D27C}" presName="hierChild4" presStyleCnt="0"/>
      <dgm:spPr/>
    </dgm:pt>
    <dgm:pt modelId="{5F2601EE-C49F-490A-B1DA-24527E7B4A53}" type="pres">
      <dgm:prSet presAssocID="{0BAAA54B-8932-4D92-A439-B91523151BB8}" presName="Name37" presStyleLbl="parChTrans1D4" presStyleIdx="6" presStyleCnt="9"/>
      <dgm:spPr/>
    </dgm:pt>
    <dgm:pt modelId="{40EDCD85-A388-4F44-9304-ECB1E9D395BC}" type="pres">
      <dgm:prSet presAssocID="{CD0C3E9D-4194-4E0E-BCE9-85E10BAA740F}" presName="hierRoot2" presStyleCnt="0">
        <dgm:presLayoutVars>
          <dgm:hierBranch val="init"/>
        </dgm:presLayoutVars>
      </dgm:prSet>
      <dgm:spPr/>
    </dgm:pt>
    <dgm:pt modelId="{BB2A2B35-8153-4E4B-A16B-5B5E76E3BD9D}" type="pres">
      <dgm:prSet presAssocID="{CD0C3E9D-4194-4E0E-BCE9-85E10BAA740F}" presName="rootComposite" presStyleCnt="0"/>
      <dgm:spPr/>
    </dgm:pt>
    <dgm:pt modelId="{770F8C04-3F25-46EF-9CBD-957C6872601D}" type="pres">
      <dgm:prSet presAssocID="{CD0C3E9D-4194-4E0E-BCE9-85E10BAA740F}" presName="rootText" presStyleLbl="node4" presStyleIdx="6" presStyleCnt="9" custScaleX="162668">
        <dgm:presLayoutVars>
          <dgm:chPref val="3"/>
        </dgm:presLayoutVars>
      </dgm:prSet>
      <dgm:spPr/>
    </dgm:pt>
    <dgm:pt modelId="{F4019BCF-4AAC-4086-909B-6D3456BD001D}" type="pres">
      <dgm:prSet presAssocID="{CD0C3E9D-4194-4E0E-BCE9-85E10BAA740F}" presName="rootConnector" presStyleLbl="node4" presStyleIdx="6" presStyleCnt="9"/>
      <dgm:spPr/>
    </dgm:pt>
    <dgm:pt modelId="{0F44D6BA-649A-4DBF-8771-E3D36905607D}" type="pres">
      <dgm:prSet presAssocID="{CD0C3E9D-4194-4E0E-BCE9-85E10BAA740F}" presName="hierChild4" presStyleCnt="0"/>
      <dgm:spPr/>
    </dgm:pt>
    <dgm:pt modelId="{07EAB9D1-5756-49D2-B1A6-61A48D0C7CCB}" type="pres">
      <dgm:prSet presAssocID="{CD0C3E9D-4194-4E0E-BCE9-85E10BAA740F}" presName="hierChild5" presStyleCnt="0"/>
      <dgm:spPr/>
    </dgm:pt>
    <dgm:pt modelId="{DE9E09A2-BF3A-44C2-AA00-D041F51FA61C}" type="pres">
      <dgm:prSet presAssocID="{D2B0EA77-EAE4-4B19-B4DB-724196C96604}" presName="Name37" presStyleLbl="parChTrans1D4" presStyleIdx="7" presStyleCnt="9"/>
      <dgm:spPr/>
    </dgm:pt>
    <dgm:pt modelId="{2D2388AF-937E-461A-A754-F4E7DD910503}" type="pres">
      <dgm:prSet presAssocID="{0C20C0A1-7F3C-4F9C-91BA-1D09EED42B93}" presName="hierRoot2" presStyleCnt="0">
        <dgm:presLayoutVars>
          <dgm:hierBranch val="init"/>
        </dgm:presLayoutVars>
      </dgm:prSet>
      <dgm:spPr/>
    </dgm:pt>
    <dgm:pt modelId="{95301DD4-1078-4B9D-8522-578E0A62D818}" type="pres">
      <dgm:prSet presAssocID="{0C20C0A1-7F3C-4F9C-91BA-1D09EED42B93}" presName="rootComposite" presStyleCnt="0"/>
      <dgm:spPr/>
    </dgm:pt>
    <dgm:pt modelId="{75A5D448-FE65-43F4-9679-20CE2DAE55CF}" type="pres">
      <dgm:prSet presAssocID="{0C20C0A1-7F3C-4F9C-91BA-1D09EED42B93}" presName="rootText" presStyleLbl="node4" presStyleIdx="7" presStyleCnt="9" custScaleX="165724">
        <dgm:presLayoutVars>
          <dgm:chPref val="3"/>
        </dgm:presLayoutVars>
      </dgm:prSet>
      <dgm:spPr/>
    </dgm:pt>
    <dgm:pt modelId="{CF8484A5-319D-42C9-A692-653844878DB8}" type="pres">
      <dgm:prSet presAssocID="{0C20C0A1-7F3C-4F9C-91BA-1D09EED42B93}" presName="rootConnector" presStyleLbl="node4" presStyleIdx="7" presStyleCnt="9"/>
      <dgm:spPr/>
    </dgm:pt>
    <dgm:pt modelId="{740FBA36-65A5-4953-A797-3E6B2A3FFC38}" type="pres">
      <dgm:prSet presAssocID="{0C20C0A1-7F3C-4F9C-91BA-1D09EED42B93}" presName="hierChild4" presStyleCnt="0"/>
      <dgm:spPr/>
    </dgm:pt>
    <dgm:pt modelId="{D66FFDFA-3C77-438C-8AB8-6A043ADF6361}" type="pres">
      <dgm:prSet presAssocID="{0C20C0A1-7F3C-4F9C-91BA-1D09EED42B93}" presName="hierChild5" presStyleCnt="0"/>
      <dgm:spPr/>
    </dgm:pt>
    <dgm:pt modelId="{0C4A6342-4A4B-499E-962D-FBA64162F790}" type="pres">
      <dgm:prSet presAssocID="{629C063B-A6FA-46E4-8E25-4CE64AD948A8}" presName="Name37" presStyleLbl="parChTrans1D4" presStyleIdx="8" presStyleCnt="9"/>
      <dgm:spPr/>
    </dgm:pt>
    <dgm:pt modelId="{48032F1C-F38B-4B03-9615-96245C2CBBF8}" type="pres">
      <dgm:prSet presAssocID="{481EC49D-D1A4-4ED6-882F-EF924971F9E4}" presName="hierRoot2" presStyleCnt="0">
        <dgm:presLayoutVars>
          <dgm:hierBranch val="init"/>
        </dgm:presLayoutVars>
      </dgm:prSet>
      <dgm:spPr/>
    </dgm:pt>
    <dgm:pt modelId="{48A5E5F4-169B-47C3-9890-54BB66720470}" type="pres">
      <dgm:prSet presAssocID="{481EC49D-D1A4-4ED6-882F-EF924971F9E4}" presName="rootComposite" presStyleCnt="0"/>
      <dgm:spPr/>
    </dgm:pt>
    <dgm:pt modelId="{74043658-685A-4D5B-BE00-6C77F3849DC5}" type="pres">
      <dgm:prSet presAssocID="{481EC49D-D1A4-4ED6-882F-EF924971F9E4}" presName="rootText" presStyleLbl="node4" presStyleIdx="8" presStyleCnt="9" custScaleX="165724">
        <dgm:presLayoutVars>
          <dgm:chPref val="3"/>
        </dgm:presLayoutVars>
      </dgm:prSet>
      <dgm:spPr/>
    </dgm:pt>
    <dgm:pt modelId="{6B905E58-AD34-4632-9408-0FF0CD70D5A5}" type="pres">
      <dgm:prSet presAssocID="{481EC49D-D1A4-4ED6-882F-EF924971F9E4}" presName="rootConnector" presStyleLbl="node4" presStyleIdx="8" presStyleCnt="9"/>
      <dgm:spPr/>
    </dgm:pt>
    <dgm:pt modelId="{C24F4A8D-17A4-49E0-9A72-59802E848650}" type="pres">
      <dgm:prSet presAssocID="{481EC49D-D1A4-4ED6-882F-EF924971F9E4}" presName="hierChild4" presStyleCnt="0"/>
      <dgm:spPr/>
    </dgm:pt>
    <dgm:pt modelId="{C150D75D-A934-414F-87BF-DD82A0048982}" type="pres">
      <dgm:prSet presAssocID="{481EC49D-D1A4-4ED6-882F-EF924971F9E4}" presName="hierChild5" presStyleCnt="0"/>
      <dgm:spPr/>
    </dgm:pt>
    <dgm:pt modelId="{FEBF80E3-2FA7-453A-9291-19C7DBE50D23}" type="pres">
      <dgm:prSet presAssocID="{9011F274-E571-4FCC-9A7B-A3CC7C16D27C}" presName="hierChild5" presStyleCnt="0"/>
      <dgm:spPr/>
    </dgm:pt>
    <dgm:pt modelId="{A8EF5866-8FCC-4BBF-9844-22B6902649B5}" type="pres">
      <dgm:prSet presAssocID="{790123AC-54B9-4F36-813D-1B7AE98D693C}" presName="hierChild5" presStyleCnt="0"/>
      <dgm:spPr/>
    </dgm:pt>
    <dgm:pt modelId="{7EC604C3-2F56-4F98-973D-718E20A4B594}" type="pres">
      <dgm:prSet presAssocID="{84A4AF11-EF64-4CBE-B2E4-08A2BB56D868}" presName="hierChild3" presStyleCnt="0"/>
      <dgm:spPr/>
    </dgm:pt>
  </dgm:ptLst>
  <dgm:cxnLst>
    <dgm:cxn modelId="{AC137003-10B6-42E4-87CB-FFD08EA32393}" srcId="{C3246CFE-E460-487D-8583-4769A3469E6E}" destId="{E204096D-84CE-4EA3-AA4C-9A4B34608F78}" srcOrd="1" destOrd="0" parTransId="{10729E0C-855E-4B3C-AC9D-5F54065CAB7D}" sibTransId="{9DF328B9-836D-4F86-B755-244F9A3B0B43}"/>
    <dgm:cxn modelId="{F7889D0C-AD25-460D-A6D2-E02652DA431C}" type="presOf" srcId="{0C20C0A1-7F3C-4F9C-91BA-1D09EED42B93}" destId="{75A5D448-FE65-43F4-9679-20CE2DAE55CF}" srcOrd="0" destOrd="0" presId="urn:microsoft.com/office/officeart/2005/8/layout/orgChart1"/>
    <dgm:cxn modelId="{DD33B70E-6763-43AA-A4F9-DE9F68187566}" type="presOf" srcId="{C3246CFE-E460-487D-8583-4769A3469E6E}" destId="{D4BE1082-F2FE-4766-8992-BA77DA163387}" srcOrd="1" destOrd="0" presId="urn:microsoft.com/office/officeart/2005/8/layout/orgChart1"/>
    <dgm:cxn modelId="{EA5AFD10-0F05-4AD1-944B-73D22B74DF8A}" srcId="{AF689C10-D6F9-4608-8A1F-27250980F78C}" destId="{8ED971A1-E8BA-4727-8867-64FB1F91F56E}" srcOrd="0" destOrd="0" parTransId="{EAD33C1C-4DE2-4DF1-A2D6-BE8F7A909B1C}" sibTransId="{3986CE30-5F0D-46B2-8B31-8046EDD1679A}"/>
    <dgm:cxn modelId="{7DAA4418-4F98-4DE4-9DB0-84737BC5C69C}" type="presOf" srcId="{A4B27495-2510-4698-ACDA-CB3F06DE30A1}" destId="{47CD5F2D-6B44-4061-A0CD-A98C6C938E0A}" srcOrd="0" destOrd="0" presId="urn:microsoft.com/office/officeart/2005/8/layout/orgChart1"/>
    <dgm:cxn modelId="{70CA772C-2690-4673-981D-B22065D31717}" srcId="{F21AB8C3-2E8E-4FF4-9308-AE0B35936154}" destId="{84A4AF11-EF64-4CBE-B2E4-08A2BB56D868}" srcOrd="0" destOrd="0" parTransId="{172FD69F-3A0C-400B-A053-73149B06B11C}" sibTransId="{2A6BA322-30C9-45C8-92D7-17478EE02AB6}"/>
    <dgm:cxn modelId="{AF242E2F-AE93-4630-ADCB-4E3C4558C0D2}" type="presOf" srcId="{9011F274-E571-4FCC-9A7B-A3CC7C16D27C}" destId="{0825151B-B76A-4093-8493-5A80C21E503A}" srcOrd="0" destOrd="0" presId="urn:microsoft.com/office/officeart/2005/8/layout/orgChart1"/>
    <dgm:cxn modelId="{0E677932-C1A6-4EDF-9EEC-49793E339B4E}" srcId="{9011F274-E571-4FCC-9A7B-A3CC7C16D27C}" destId="{0C20C0A1-7F3C-4F9C-91BA-1D09EED42B93}" srcOrd="1" destOrd="0" parTransId="{D2B0EA77-EAE4-4B19-B4DB-724196C96604}" sibTransId="{E222E663-D43C-4101-B71B-96EBC929A00D}"/>
    <dgm:cxn modelId="{5B669C36-D8BF-4974-8EFB-EEEF3DCF738A}" type="presOf" srcId="{790123AC-54B9-4F36-813D-1B7AE98D693C}" destId="{FDC9BDC0-2485-4BA7-B6C1-E79E72F4CFD0}" srcOrd="1" destOrd="0" presId="urn:microsoft.com/office/officeart/2005/8/layout/orgChart1"/>
    <dgm:cxn modelId="{0886533A-9523-4CC9-8F62-E2E8F345119A}" srcId="{2EDA3377-EB74-4474-96F5-071FBDD7D066}" destId="{AF689C10-D6F9-4608-8A1F-27250980F78C}" srcOrd="1" destOrd="0" parTransId="{1B8ABB8E-6610-43DC-B7A2-CC60D6379353}" sibTransId="{49CA8B8E-DA62-4C49-9B96-DEDCD40F76ED}"/>
    <dgm:cxn modelId="{D432873A-13AD-496E-8FFF-1AE00A0514DE}" type="presOf" srcId="{2EDA3377-EB74-4474-96F5-071FBDD7D066}" destId="{B98027C7-B48C-44EC-857D-C0497E65E195}" srcOrd="1" destOrd="0" presId="urn:microsoft.com/office/officeart/2005/8/layout/orgChart1"/>
    <dgm:cxn modelId="{5432CA3A-567E-43E1-BBF2-B76BCDFB66B5}" type="presOf" srcId="{466757A6-FC42-4D95-AA58-4B5859FB4653}" destId="{E4924620-05A0-400D-9CB4-67CF78A0D55C}" srcOrd="1" destOrd="0" presId="urn:microsoft.com/office/officeart/2005/8/layout/orgChart1"/>
    <dgm:cxn modelId="{9AEE133C-1D10-40A1-A7B7-807BDFE04080}" type="presOf" srcId="{C90ECBEB-6FE2-422F-8C5C-45F6C604EE35}" destId="{EAA0E1BE-0D34-42A4-90DB-01438A8F0AD9}" srcOrd="0" destOrd="0" presId="urn:microsoft.com/office/officeart/2005/8/layout/orgChart1"/>
    <dgm:cxn modelId="{A0768762-BBD1-4927-BD0A-F42703F984B6}" type="presOf" srcId="{2EDA3377-EB74-4474-96F5-071FBDD7D066}" destId="{89713627-8695-477C-8257-1E146FFD2C58}" srcOrd="0" destOrd="0" presId="urn:microsoft.com/office/officeart/2005/8/layout/orgChart1"/>
    <dgm:cxn modelId="{579BE942-9CF2-4C02-BC76-10524DF38320}" type="presOf" srcId="{EAD33C1C-4DE2-4DF1-A2D6-BE8F7A909B1C}" destId="{2ACA3FBE-FB1F-4DF6-8B04-EDB895FB1F94}" srcOrd="0" destOrd="0" presId="urn:microsoft.com/office/officeart/2005/8/layout/orgChart1"/>
    <dgm:cxn modelId="{DCD5126B-E0E7-4627-BFFC-D1A818BC4ACD}" srcId="{7135D6AE-6DEB-4CC0-8046-84CFDBA1F637}" destId="{4D4CD42D-6CB2-4429-A930-C550017A5BBF}" srcOrd="0" destOrd="0" parTransId="{319209E7-ADBA-4E05-8A61-AB397D14450D}" sibTransId="{E76EAE34-0E64-4B54-A7BA-DC8ED4257404}"/>
    <dgm:cxn modelId="{08C46671-0CF9-456F-9068-B8D509800E1E}" type="presOf" srcId="{A476EBED-3342-4266-83A9-A9079CA3A78E}" destId="{6EE984A0-EAF8-4405-AAB0-2AE093251D51}" srcOrd="0" destOrd="0" presId="urn:microsoft.com/office/officeart/2005/8/layout/orgChart1"/>
    <dgm:cxn modelId="{0F36C751-72CD-41A6-9AB5-EE84B99109C9}" type="presOf" srcId="{3EC2B41F-AD14-4858-A566-218867C5A867}" destId="{E0C624FC-E4A6-4234-8141-79D1D93DCC99}" srcOrd="0" destOrd="0" presId="urn:microsoft.com/office/officeart/2005/8/layout/orgChart1"/>
    <dgm:cxn modelId="{A87C2E73-37CB-4B90-A22E-2DE23305EB72}" type="presOf" srcId="{0C20C0A1-7F3C-4F9C-91BA-1D09EED42B93}" destId="{CF8484A5-319D-42C9-A692-653844878DB8}" srcOrd="1" destOrd="0" presId="urn:microsoft.com/office/officeart/2005/8/layout/orgChart1"/>
    <dgm:cxn modelId="{F860AD54-65F8-411C-A4D2-3748EA473D99}" type="presOf" srcId="{0BAAA54B-8932-4D92-A439-B91523151BB8}" destId="{5F2601EE-C49F-490A-B1DA-24527E7B4A53}" srcOrd="0" destOrd="0" presId="urn:microsoft.com/office/officeart/2005/8/layout/orgChart1"/>
    <dgm:cxn modelId="{CC6A4679-162A-45A0-82AA-7255484EA526}" srcId="{7135D6AE-6DEB-4CC0-8046-84CFDBA1F637}" destId="{A476EBED-3342-4266-83A9-A9079CA3A78E}" srcOrd="1" destOrd="0" parTransId="{A9412402-E391-4EE0-8A99-C5601FF9CF04}" sibTransId="{795D2390-3B42-4F78-986E-22C5313AA5AA}"/>
    <dgm:cxn modelId="{43DD9E79-A6EC-4799-9905-5A472AD0F2D1}" type="presOf" srcId="{8ED971A1-E8BA-4727-8867-64FB1F91F56E}" destId="{22333EFC-6044-4152-B121-6AFB764BE861}" srcOrd="0" destOrd="0" presId="urn:microsoft.com/office/officeart/2005/8/layout/orgChart1"/>
    <dgm:cxn modelId="{4AF5F27C-F21C-44DB-BE6F-E2D604AED81C}" type="presOf" srcId="{10729E0C-855E-4B3C-AC9D-5F54065CAB7D}" destId="{54E01491-2D4D-4D25-94D8-099437E14680}" srcOrd="0" destOrd="0" presId="urn:microsoft.com/office/officeart/2005/8/layout/orgChart1"/>
    <dgm:cxn modelId="{B7869E7F-482F-443C-BDE8-D09FF3124CB0}" type="presOf" srcId="{E204096D-84CE-4EA3-AA4C-9A4B34608F78}" destId="{576E6217-CE0A-4694-A115-7E87BAB3F708}" srcOrd="1" destOrd="0" presId="urn:microsoft.com/office/officeart/2005/8/layout/orgChart1"/>
    <dgm:cxn modelId="{F8B17880-D8F2-40C8-951B-50B3056EC90E}" type="presOf" srcId="{D25E3F20-F697-41FB-A4AA-210CC919A8C8}" destId="{45A6D1DA-AD26-4991-BF4B-269D8AACB4F2}" srcOrd="0" destOrd="0" presId="urn:microsoft.com/office/officeart/2005/8/layout/orgChart1"/>
    <dgm:cxn modelId="{EE9E9188-C15E-484E-B66D-127265A1BF7C}" type="presOf" srcId="{790123AC-54B9-4F36-813D-1B7AE98D693C}" destId="{D8624B24-7FD5-4242-BC41-51136F2726DC}" srcOrd="0" destOrd="0" presId="urn:microsoft.com/office/officeart/2005/8/layout/orgChart1"/>
    <dgm:cxn modelId="{0060BE89-E3A8-4505-AD3E-AB833239CCD1}" srcId="{AF689C10-D6F9-4608-8A1F-27250980F78C}" destId="{466757A6-FC42-4D95-AA58-4B5859FB4653}" srcOrd="1" destOrd="0" parTransId="{43BBDCAB-A7AC-4DBF-A8EA-8127A62AF466}" sibTransId="{0BD66010-12BF-43B0-8243-65CD40AE9249}"/>
    <dgm:cxn modelId="{E448E68A-F3EF-4509-B5B2-E6D08976261B}" type="presOf" srcId="{A476EBED-3342-4266-83A9-A9079CA3A78E}" destId="{9EFEA5A9-3CA5-480A-980E-33B5BF2B2555}" srcOrd="1" destOrd="0" presId="urn:microsoft.com/office/officeart/2005/8/layout/orgChart1"/>
    <dgm:cxn modelId="{719C808E-9930-4A72-8D3F-B29499D21F00}" srcId="{790123AC-54B9-4F36-813D-1B7AE98D693C}" destId="{C3246CFE-E460-487D-8583-4769A3469E6E}" srcOrd="0" destOrd="0" parTransId="{A4B27495-2510-4698-ACDA-CB3F06DE30A1}" sibTransId="{C6D4AA85-BFFD-4204-96F6-EBF04E827F86}"/>
    <dgm:cxn modelId="{82EFAC90-EE65-4726-B7E6-1B5382D50BBC}" srcId="{C3246CFE-E460-487D-8583-4769A3469E6E}" destId="{3EC2B41F-AD14-4858-A566-218867C5A867}" srcOrd="0" destOrd="0" parTransId="{D25E3F20-F697-41FB-A4AA-210CC919A8C8}" sibTransId="{0CABA581-D9D1-439B-AA8E-3F588BFBA153}"/>
    <dgm:cxn modelId="{AE64FB91-A4CB-4E37-92FC-94E84BD59524}" srcId="{84A4AF11-EF64-4CBE-B2E4-08A2BB56D868}" destId="{790123AC-54B9-4F36-813D-1B7AE98D693C}" srcOrd="1" destOrd="0" parTransId="{2016568E-79DD-49FF-BD57-7D8F72B35C7B}" sibTransId="{FF0854E5-50FA-4616-8A27-8A7C06C3BB3A}"/>
    <dgm:cxn modelId="{CBC23792-105B-4B21-8961-6E031776FF11}" type="presOf" srcId="{1B8ABB8E-6610-43DC-B7A2-CC60D6379353}" destId="{A3D72557-9204-491E-BC2D-6A113E208C5E}" srcOrd="0" destOrd="0" presId="urn:microsoft.com/office/officeart/2005/8/layout/orgChart1"/>
    <dgm:cxn modelId="{268E3696-AC4E-4785-A5F2-2108845D1CAA}" type="presOf" srcId="{AF689C10-D6F9-4608-8A1F-27250980F78C}" destId="{A999B06B-DDD4-428F-B19D-1CC9B07DEA08}" srcOrd="0" destOrd="0" presId="urn:microsoft.com/office/officeart/2005/8/layout/orgChart1"/>
    <dgm:cxn modelId="{03494E96-567A-4306-956E-F302B4B5FF2E}" type="presOf" srcId="{84A4AF11-EF64-4CBE-B2E4-08A2BB56D868}" destId="{74303F4B-BD55-4842-A0A1-63DCB71C71B5}" srcOrd="1" destOrd="0" presId="urn:microsoft.com/office/officeart/2005/8/layout/orgChart1"/>
    <dgm:cxn modelId="{EE3AD397-E836-466B-99E9-83ABD7874872}" srcId="{790123AC-54B9-4F36-813D-1B7AE98D693C}" destId="{9011F274-E571-4FCC-9A7B-A3CC7C16D27C}" srcOrd="1" destOrd="0" parTransId="{F8EFCE31-220A-4FCF-9C20-2A103D179EB6}" sibTransId="{CECC5C2C-62EF-40D2-B422-75293A5ED172}"/>
    <dgm:cxn modelId="{9F86199D-4456-4AF6-BD5C-6E7AFAC4C1B9}" srcId="{9011F274-E571-4FCC-9A7B-A3CC7C16D27C}" destId="{481EC49D-D1A4-4ED6-882F-EF924971F9E4}" srcOrd="2" destOrd="0" parTransId="{629C063B-A6FA-46E4-8E25-4CE64AD948A8}" sibTransId="{7914BC5C-2C69-4B73-87E6-A59D66769FF9}"/>
    <dgm:cxn modelId="{7CBC469D-5B41-4A80-9702-B30F9F1BE7D0}" type="presOf" srcId="{7135D6AE-6DEB-4CC0-8046-84CFDBA1F637}" destId="{79991B42-2141-4EF2-BB90-D671B3BABC41}" srcOrd="0" destOrd="0" presId="urn:microsoft.com/office/officeart/2005/8/layout/orgChart1"/>
    <dgm:cxn modelId="{70874BA2-34C1-472E-AD65-5BC2D6ADA704}" srcId="{9011F274-E571-4FCC-9A7B-A3CC7C16D27C}" destId="{CD0C3E9D-4194-4E0E-BCE9-85E10BAA740F}" srcOrd="0" destOrd="0" parTransId="{0BAAA54B-8932-4D92-A439-B91523151BB8}" sibTransId="{3F3588AF-A7CF-48CC-A908-9B9592BD2254}"/>
    <dgm:cxn modelId="{B9A5F6A4-2318-41A5-9AD4-513C76B1992F}" type="presOf" srcId="{CD0C3E9D-4194-4E0E-BCE9-85E10BAA740F}" destId="{770F8C04-3F25-46EF-9CBD-957C6872601D}" srcOrd="0" destOrd="0" presId="urn:microsoft.com/office/officeart/2005/8/layout/orgChart1"/>
    <dgm:cxn modelId="{9401CBA6-4A32-411F-9298-C23E46568C50}" type="presOf" srcId="{D2B0EA77-EAE4-4B19-B4DB-724196C96604}" destId="{DE9E09A2-BF3A-44C2-AA00-D041F51FA61C}" srcOrd="0" destOrd="0" presId="urn:microsoft.com/office/officeart/2005/8/layout/orgChart1"/>
    <dgm:cxn modelId="{3DA030A9-43C7-4284-A53C-44D64D2D730D}" type="presOf" srcId="{466757A6-FC42-4D95-AA58-4B5859FB4653}" destId="{868517CF-67B0-4928-A48C-1679FA0D3CFE}" srcOrd="0" destOrd="0" presId="urn:microsoft.com/office/officeart/2005/8/layout/orgChart1"/>
    <dgm:cxn modelId="{79C799AB-976E-407C-8D80-BAF661003C97}" type="presOf" srcId="{43BBDCAB-A7AC-4DBF-A8EA-8127A62AF466}" destId="{C28E6544-21E0-4473-9AD4-3E507CD0242C}" srcOrd="0" destOrd="0" presId="urn:microsoft.com/office/officeart/2005/8/layout/orgChart1"/>
    <dgm:cxn modelId="{7F100CAC-3E42-457C-9980-91AC00B5EBED}" type="presOf" srcId="{A9412402-E391-4EE0-8A99-C5601FF9CF04}" destId="{E06E67AB-CB0A-4419-9884-668BF4A2164A}" srcOrd="0" destOrd="0" presId="urn:microsoft.com/office/officeart/2005/8/layout/orgChart1"/>
    <dgm:cxn modelId="{10E840AC-E402-4DE4-8838-566F27C8BD14}" type="presOf" srcId="{3EC2B41F-AD14-4858-A566-218867C5A867}" destId="{6FE72E07-5663-40DF-8FC7-B0E44D979F30}" srcOrd="1" destOrd="0" presId="urn:microsoft.com/office/officeart/2005/8/layout/orgChart1"/>
    <dgm:cxn modelId="{ECA764AC-D18A-4D99-BAF0-5E766469A708}" type="presOf" srcId="{629C063B-A6FA-46E4-8E25-4CE64AD948A8}" destId="{0C4A6342-4A4B-499E-962D-FBA64162F790}" srcOrd="0" destOrd="0" presId="urn:microsoft.com/office/officeart/2005/8/layout/orgChart1"/>
    <dgm:cxn modelId="{49095BB3-9669-4C37-8C2E-C27ED6CA22CB}" type="presOf" srcId="{4D4CD42D-6CB2-4429-A930-C550017A5BBF}" destId="{F186B0D0-88BA-4C37-9FCE-C15C6AB38A2E}" srcOrd="0" destOrd="0" presId="urn:microsoft.com/office/officeart/2005/8/layout/orgChart1"/>
    <dgm:cxn modelId="{453567B3-A4E5-4088-A6B1-121130ED50F7}" type="presOf" srcId="{F21AB8C3-2E8E-4FF4-9308-AE0B35936154}" destId="{E1C68B79-3434-420F-972C-61A0E4685C47}" srcOrd="0" destOrd="0" presId="urn:microsoft.com/office/officeart/2005/8/layout/orgChart1"/>
    <dgm:cxn modelId="{6DC7C6B4-821F-4667-AC09-4F4815D655A4}" type="presOf" srcId="{8ED971A1-E8BA-4727-8867-64FB1F91F56E}" destId="{6309049E-DA93-4BD7-A2FA-2CC166B126EA}" srcOrd="1" destOrd="0" presId="urn:microsoft.com/office/officeart/2005/8/layout/orgChart1"/>
    <dgm:cxn modelId="{A820ADB5-7EB3-4C74-BDB8-094019428312}" type="presOf" srcId="{F8EFCE31-220A-4FCF-9C20-2A103D179EB6}" destId="{08414AA4-33B3-4D21-B81F-F011002331F9}" srcOrd="0" destOrd="0" presId="urn:microsoft.com/office/officeart/2005/8/layout/orgChart1"/>
    <dgm:cxn modelId="{F5A279B8-B9EB-4DFC-B078-A33E8957F39D}" type="presOf" srcId="{CD0C3E9D-4194-4E0E-BCE9-85E10BAA740F}" destId="{F4019BCF-4AAC-4086-909B-6D3456BD001D}" srcOrd="1" destOrd="0" presId="urn:microsoft.com/office/officeart/2005/8/layout/orgChart1"/>
    <dgm:cxn modelId="{8FF428BB-1EE1-4D96-B390-D60851882BC5}" type="presOf" srcId="{AF689C10-D6F9-4608-8A1F-27250980F78C}" destId="{101A32F9-3221-40D3-8551-082F1C90AABD}" srcOrd="1" destOrd="0" presId="urn:microsoft.com/office/officeart/2005/8/layout/orgChart1"/>
    <dgm:cxn modelId="{F5A864BF-D6B4-484D-9D93-914340DF0B1D}" type="presOf" srcId="{325A2383-E583-44E4-A876-119E9E47BFC7}" destId="{23E39295-07B2-4D95-81D3-247EA9A6262E}" srcOrd="0" destOrd="0" presId="urn:microsoft.com/office/officeart/2005/8/layout/orgChart1"/>
    <dgm:cxn modelId="{E316AAC2-8280-4AFB-A1A1-20FA66BE02F4}" type="presOf" srcId="{7135D6AE-6DEB-4CC0-8046-84CFDBA1F637}" destId="{945D9A5D-57C7-4864-9747-94CD4B17E41F}" srcOrd="1" destOrd="0" presId="urn:microsoft.com/office/officeart/2005/8/layout/orgChart1"/>
    <dgm:cxn modelId="{DFBD2ECC-56BA-4E7F-90FF-B8CC9035E486}" type="presOf" srcId="{E204096D-84CE-4EA3-AA4C-9A4B34608F78}" destId="{FE38E9A5-83D3-4835-8022-CC98791589F9}" srcOrd="0" destOrd="0" presId="urn:microsoft.com/office/officeart/2005/8/layout/orgChart1"/>
    <dgm:cxn modelId="{F6C234CC-47DF-49D8-A5E1-9C173EA9C830}" type="presOf" srcId="{319209E7-ADBA-4E05-8A61-AB397D14450D}" destId="{69946E7C-1CFE-4BF1-A309-900D48265A7A}" srcOrd="0" destOrd="0" presId="urn:microsoft.com/office/officeart/2005/8/layout/orgChart1"/>
    <dgm:cxn modelId="{D3694ECD-5245-49D6-AC8E-3BB908264737}" type="presOf" srcId="{481EC49D-D1A4-4ED6-882F-EF924971F9E4}" destId="{74043658-685A-4D5B-BE00-6C77F3849DC5}" srcOrd="0" destOrd="0" presId="urn:microsoft.com/office/officeart/2005/8/layout/orgChart1"/>
    <dgm:cxn modelId="{7B6441D3-E85D-42F3-A6E3-64E0284B5F0D}" srcId="{84A4AF11-EF64-4CBE-B2E4-08A2BB56D868}" destId="{2EDA3377-EB74-4474-96F5-071FBDD7D066}" srcOrd="0" destOrd="0" parTransId="{C90ECBEB-6FE2-422F-8C5C-45F6C604EE35}" sibTransId="{F9F65083-F7B1-422A-A831-43909E097D93}"/>
    <dgm:cxn modelId="{9321D7D4-4314-42BD-A161-AC7F724F92B2}" type="presOf" srcId="{4D4CD42D-6CB2-4429-A930-C550017A5BBF}" destId="{32042541-DC82-451B-9159-74F099CBAA8D}" srcOrd="1" destOrd="0" presId="urn:microsoft.com/office/officeart/2005/8/layout/orgChart1"/>
    <dgm:cxn modelId="{D04EBADC-3B54-488D-8F55-4CE996AD4A6A}" srcId="{2EDA3377-EB74-4474-96F5-071FBDD7D066}" destId="{7135D6AE-6DEB-4CC0-8046-84CFDBA1F637}" srcOrd="0" destOrd="0" parTransId="{325A2383-E583-44E4-A876-119E9E47BFC7}" sibTransId="{5C426CAA-A4A2-4DE0-8A39-C176BADCE30E}"/>
    <dgm:cxn modelId="{B9A0A0DE-7C3B-45A5-A55F-86DE3C01915C}" type="presOf" srcId="{9011F274-E571-4FCC-9A7B-A3CC7C16D27C}" destId="{543F1C74-6EBA-42EC-A233-F436EF636FE4}" srcOrd="1" destOrd="0" presId="urn:microsoft.com/office/officeart/2005/8/layout/orgChart1"/>
    <dgm:cxn modelId="{EF910AE0-A826-4D42-9C87-0CB47FA3AF74}" type="presOf" srcId="{481EC49D-D1A4-4ED6-882F-EF924971F9E4}" destId="{6B905E58-AD34-4632-9408-0FF0CD70D5A5}" srcOrd="1" destOrd="0" presId="urn:microsoft.com/office/officeart/2005/8/layout/orgChart1"/>
    <dgm:cxn modelId="{2CCC78E5-584D-4E50-B818-E9B71F45C834}" type="presOf" srcId="{C3246CFE-E460-487D-8583-4769A3469E6E}" destId="{AF23237C-B040-454B-8E64-A852200D2ECF}" srcOrd="0" destOrd="0" presId="urn:microsoft.com/office/officeart/2005/8/layout/orgChart1"/>
    <dgm:cxn modelId="{F95B33E6-A6DC-49FD-8F98-606DBA648B34}" type="presOf" srcId="{84A4AF11-EF64-4CBE-B2E4-08A2BB56D868}" destId="{31E11AA3-5630-4FD4-855F-1B399A5E2855}" srcOrd="0" destOrd="0" presId="urn:microsoft.com/office/officeart/2005/8/layout/orgChart1"/>
    <dgm:cxn modelId="{D458F5E9-7E65-47E4-A2FC-08AABCCC59A4}" type="presOf" srcId="{2016568E-79DD-49FF-BD57-7D8F72B35C7B}" destId="{91D35E28-3519-4DD4-BD14-461F82E4B669}" srcOrd="0" destOrd="0" presId="urn:microsoft.com/office/officeart/2005/8/layout/orgChart1"/>
    <dgm:cxn modelId="{5C4AF60A-207E-4B7A-8F82-778B3B2196BD}" type="presParOf" srcId="{E1C68B79-3434-420F-972C-61A0E4685C47}" destId="{6AB0F6E7-40C0-43DD-8784-8D2ACBB88BA3}" srcOrd="0" destOrd="0" presId="urn:microsoft.com/office/officeart/2005/8/layout/orgChart1"/>
    <dgm:cxn modelId="{CE0DE833-2089-48F6-8429-E4D8808D073B}" type="presParOf" srcId="{6AB0F6E7-40C0-43DD-8784-8D2ACBB88BA3}" destId="{94C461EE-67B8-4AF8-BC37-D9CF353A17E8}" srcOrd="0" destOrd="0" presId="urn:microsoft.com/office/officeart/2005/8/layout/orgChart1"/>
    <dgm:cxn modelId="{DFA08BD1-E665-4790-8BED-846CC7655CFF}" type="presParOf" srcId="{94C461EE-67B8-4AF8-BC37-D9CF353A17E8}" destId="{31E11AA3-5630-4FD4-855F-1B399A5E2855}" srcOrd="0" destOrd="0" presId="urn:microsoft.com/office/officeart/2005/8/layout/orgChart1"/>
    <dgm:cxn modelId="{AE611D44-40B9-4691-B8F4-0F93035D6F77}" type="presParOf" srcId="{94C461EE-67B8-4AF8-BC37-D9CF353A17E8}" destId="{74303F4B-BD55-4842-A0A1-63DCB71C71B5}" srcOrd="1" destOrd="0" presId="urn:microsoft.com/office/officeart/2005/8/layout/orgChart1"/>
    <dgm:cxn modelId="{1F575F16-CC16-450D-B077-E3D366114997}" type="presParOf" srcId="{6AB0F6E7-40C0-43DD-8784-8D2ACBB88BA3}" destId="{3168A0B4-E9E0-4A70-AE15-1456CF54D43E}" srcOrd="1" destOrd="0" presId="urn:microsoft.com/office/officeart/2005/8/layout/orgChart1"/>
    <dgm:cxn modelId="{D90A96BE-F97A-4077-9E9C-E779A631B5D3}" type="presParOf" srcId="{3168A0B4-E9E0-4A70-AE15-1456CF54D43E}" destId="{EAA0E1BE-0D34-42A4-90DB-01438A8F0AD9}" srcOrd="0" destOrd="0" presId="urn:microsoft.com/office/officeart/2005/8/layout/orgChart1"/>
    <dgm:cxn modelId="{EE213544-C0CA-44E3-B905-65F414498E07}" type="presParOf" srcId="{3168A0B4-E9E0-4A70-AE15-1456CF54D43E}" destId="{A040D1CF-2B8E-4EBD-9FC1-DCD9C0715C09}" srcOrd="1" destOrd="0" presId="urn:microsoft.com/office/officeart/2005/8/layout/orgChart1"/>
    <dgm:cxn modelId="{CA213F50-B32E-4A00-A1D2-2C397C044C34}" type="presParOf" srcId="{A040D1CF-2B8E-4EBD-9FC1-DCD9C0715C09}" destId="{808232E4-48A6-4410-AAFB-71962EF41CB1}" srcOrd="0" destOrd="0" presId="urn:microsoft.com/office/officeart/2005/8/layout/orgChart1"/>
    <dgm:cxn modelId="{A02926A1-C545-40A1-9FEB-8C9C67E686D9}" type="presParOf" srcId="{808232E4-48A6-4410-AAFB-71962EF41CB1}" destId="{89713627-8695-477C-8257-1E146FFD2C58}" srcOrd="0" destOrd="0" presId="urn:microsoft.com/office/officeart/2005/8/layout/orgChart1"/>
    <dgm:cxn modelId="{5DA84ED8-FEAB-4627-BFDA-9E44D5D736D3}" type="presParOf" srcId="{808232E4-48A6-4410-AAFB-71962EF41CB1}" destId="{B98027C7-B48C-44EC-857D-C0497E65E195}" srcOrd="1" destOrd="0" presId="urn:microsoft.com/office/officeart/2005/8/layout/orgChart1"/>
    <dgm:cxn modelId="{961A4F98-EDD6-480E-8711-B2D59A815DA7}" type="presParOf" srcId="{A040D1CF-2B8E-4EBD-9FC1-DCD9C0715C09}" destId="{F7BD0391-8043-4719-AA40-534EB49B0DE1}" srcOrd="1" destOrd="0" presId="urn:microsoft.com/office/officeart/2005/8/layout/orgChart1"/>
    <dgm:cxn modelId="{E9E67FDE-0A56-4CB5-8B2C-9EE727BB8A61}" type="presParOf" srcId="{F7BD0391-8043-4719-AA40-534EB49B0DE1}" destId="{23E39295-07B2-4D95-81D3-247EA9A6262E}" srcOrd="0" destOrd="0" presId="urn:microsoft.com/office/officeart/2005/8/layout/orgChart1"/>
    <dgm:cxn modelId="{67084FD5-F9A8-4262-9C07-46CE9B0FCE99}" type="presParOf" srcId="{F7BD0391-8043-4719-AA40-534EB49B0DE1}" destId="{6661A58E-5DEB-4517-AEBF-A4C5F38FA5EC}" srcOrd="1" destOrd="0" presId="urn:microsoft.com/office/officeart/2005/8/layout/orgChart1"/>
    <dgm:cxn modelId="{ECD8A959-989B-4B07-B7B2-BEF974192924}" type="presParOf" srcId="{6661A58E-5DEB-4517-AEBF-A4C5F38FA5EC}" destId="{4CCD9BF6-B640-41C4-AECB-1D6069B71FF0}" srcOrd="0" destOrd="0" presId="urn:microsoft.com/office/officeart/2005/8/layout/orgChart1"/>
    <dgm:cxn modelId="{55259AD1-F6AA-423B-99FA-41AEF51282EE}" type="presParOf" srcId="{4CCD9BF6-B640-41C4-AECB-1D6069B71FF0}" destId="{79991B42-2141-4EF2-BB90-D671B3BABC41}" srcOrd="0" destOrd="0" presId="urn:microsoft.com/office/officeart/2005/8/layout/orgChart1"/>
    <dgm:cxn modelId="{85DF610E-FEAE-48D2-838B-6FEAB99C11C4}" type="presParOf" srcId="{4CCD9BF6-B640-41C4-AECB-1D6069B71FF0}" destId="{945D9A5D-57C7-4864-9747-94CD4B17E41F}" srcOrd="1" destOrd="0" presId="urn:microsoft.com/office/officeart/2005/8/layout/orgChart1"/>
    <dgm:cxn modelId="{F6A485AE-4F0F-4706-AD44-FFE25A36CCA0}" type="presParOf" srcId="{6661A58E-5DEB-4517-AEBF-A4C5F38FA5EC}" destId="{38F766FA-96E9-4815-A423-4A19C83D49F3}" srcOrd="1" destOrd="0" presId="urn:microsoft.com/office/officeart/2005/8/layout/orgChart1"/>
    <dgm:cxn modelId="{76B71F35-476E-4011-AC04-05516B02CE4C}" type="presParOf" srcId="{38F766FA-96E9-4815-A423-4A19C83D49F3}" destId="{69946E7C-1CFE-4BF1-A309-900D48265A7A}" srcOrd="0" destOrd="0" presId="urn:microsoft.com/office/officeart/2005/8/layout/orgChart1"/>
    <dgm:cxn modelId="{7754CFED-4884-4999-B69E-2FBD79711E34}" type="presParOf" srcId="{38F766FA-96E9-4815-A423-4A19C83D49F3}" destId="{AA581CDE-2A02-400F-AE62-92457909596F}" srcOrd="1" destOrd="0" presId="urn:microsoft.com/office/officeart/2005/8/layout/orgChart1"/>
    <dgm:cxn modelId="{3DE4319E-F7AF-4568-AF3B-A790AAD2D847}" type="presParOf" srcId="{AA581CDE-2A02-400F-AE62-92457909596F}" destId="{9D2BE841-4BF7-4286-82A6-7D713E9AB936}" srcOrd="0" destOrd="0" presId="urn:microsoft.com/office/officeart/2005/8/layout/orgChart1"/>
    <dgm:cxn modelId="{5B4529B3-9B94-477D-AE8D-77393B0427EA}" type="presParOf" srcId="{9D2BE841-4BF7-4286-82A6-7D713E9AB936}" destId="{F186B0D0-88BA-4C37-9FCE-C15C6AB38A2E}" srcOrd="0" destOrd="0" presId="urn:microsoft.com/office/officeart/2005/8/layout/orgChart1"/>
    <dgm:cxn modelId="{BF0557D0-AE86-4F94-B624-1B7877E1EA21}" type="presParOf" srcId="{9D2BE841-4BF7-4286-82A6-7D713E9AB936}" destId="{32042541-DC82-451B-9159-74F099CBAA8D}" srcOrd="1" destOrd="0" presId="urn:microsoft.com/office/officeart/2005/8/layout/orgChart1"/>
    <dgm:cxn modelId="{5F1E09C4-4D08-40FD-8296-195A3DA6C99C}" type="presParOf" srcId="{AA581CDE-2A02-400F-AE62-92457909596F}" destId="{6FFD93F6-7F13-4B60-8EBB-33B35FCBA562}" srcOrd="1" destOrd="0" presId="urn:microsoft.com/office/officeart/2005/8/layout/orgChart1"/>
    <dgm:cxn modelId="{342116EA-EF2D-4E3F-B38C-31C9C78A2802}" type="presParOf" srcId="{AA581CDE-2A02-400F-AE62-92457909596F}" destId="{90D89940-EE19-4297-AE5B-A50B50E9E45C}" srcOrd="2" destOrd="0" presId="urn:microsoft.com/office/officeart/2005/8/layout/orgChart1"/>
    <dgm:cxn modelId="{52665C7F-BCEF-43C3-B5A5-E6CADE348AE5}" type="presParOf" srcId="{38F766FA-96E9-4815-A423-4A19C83D49F3}" destId="{E06E67AB-CB0A-4419-9884-668BF4A2164A}" srcOrd="2" destOrd="0" presId="urn:microsoft.com/office/officeart/2005/8/layout/orgChart1"/>
    <dgm:cxn modelId="{3A3CE838-7BA8-4861-835F-755F7C0ED2DE}" type="presParOf" srcId="{38F766FA-96E9-4815-A423-4A19C83D49F3}" destId="{B9CC5A42-5549-42EC-8031-693BE260786F}" srcOrd="3" destOrd="0" presId="urn:microsoft.com/office/officeart/2005/8/layout/orgChart1"/>
    <dgm:cxn modelId="{6BF97EB5-4A15-4BC9-B94E-2EA312D9F05E}" type="presParOf" srcId="{B9CC5A42-5549-42EC-8031-693BE260786F}" destId="{99240D1F-07B8-4134-928D-718F142ED47E}" srcOrd="0" destOrd="0" presId="urn:microsoft.com/office/officeart/2005/8/layout/orgChart1"/>
    <dgm:cxn modelId="{B384231E-346A-4C69-AFAD-A3FCE3DC8684}" type="presParOf" srcId="{99240D1F-07B8-4134-928D-718F142ED47E}" destId="{6EE984A0-EAF8-4405-AAB0-2AE093251D51}" srcOrd="0" destOrd="0" presId="urn:microsoft.com/office/officeart/2005/8/layout/orgChart1"/>
    <dgm:cxn modelId="{14864D56-FFE6-4EA7-BABC-27F7167418E8}" type="presParOf" srcId="{99240D1F-07B8-4134-928D-718F142ED47E}" destId="{9EFEA5A9-3CA5-480A-980E-33B5BF2B2555}" srcOrd="1" destOrd="0" presId="urn:microsoft.com/office/officeart/2005/8/layout/orgChart1"/>
    <dgm:cxn modelId="{4C22620C-9842-49D6-AA36-96084CE2ED91}" type="presParOf" srcId="{B9CC5A42-5549-42EC-8031-693BE260786F}" destId="{4ACAD70A-5933-4E2A-90CA-FD3E6128F229}" srcOrd="1" destOrd="0" presId="urn:microsoft.com/office/officeart/2005/8/layout/orgChart1"/>
    <dgm:cxn modelId="{070D7A74-D7C8-4580-8CD1-B0E778FFA667}" type="presParOf" srcId="{B9CC5A42-5549-42EC-8031-693BE260786F}" destId="{EC57478E-0155-422F-9DD2-CD7F305FADB5}" srcOrd="2" destOrd="0" presId="urn:microsoft.com/office/officeart/2005/8/layout/orgChart1"/>
    <dgm:cxn modelId="{F9E2B902-1CC7-4B45-B03D-204EEB7D1B3E}" type="presParOf" srcId="{6661A58E-5DEB-4517-AEBF-A4C5F38FA5EC}" destId="{BDEFB527-4A05-4E17-81BA-F8D548113490}" srcOrd="2" destOrd="0" presId="urn:microsoft.com/office/officeart/2005/8/layout/orgChart1"/>
    <dgm:cxn modelId="{02A4AD09-8292-44FF-9797-BDFD7BE8CCB3}" type="presParOf" srcId="{F7BD0391-8043-4719-AA40-534EB49B0DE1}" destId="{A3D72557-9204-491E-BC2D-6A113E208C5E}" srcOrd="2" destOrd="0" presId="urn:microsoft.com/office/officeart/2005/8/layout/orgChart1"/>
    <dgm:cxn modelId="{F4F9FDA8-9E9D-4532-AD1C-A2B239906D4A}" type="presParOf" srcId="{F7BD0391-8043-4719-AA40-534EB49B0DE1}" destId="{ED0B8675-9E8D-4017-9DA3-AF61376566DF}" srcOrd="3" destOrd="0" presId="urn:microsoft.com/office/officeart/2005/8/layout/orgChart1"/>
    <dgm:cxn modelId="{21A35CB9-A45A-425E-B0E7-EEA72D039782}" type="presParOf" srcId="{ED0B8675-9E8D-4017-9DA3-AF61376566DF}" destId="{49684AB4-BEB9-4E5D-8D48-514D299E147D}" srcOrd="0" destOrd="0" presId="urn:microsoft.com/office/officeart/2005/8/layout/orgChart1"/>
    <dgm:cxn modelId="{51FDC4DE-94BD-4C1A-8C2E-D124ADDBB2FF}" type="presParOf" srcId="{49684AB4-BEB9-4E5D-8D48-514D299E147D}" destId="{A999B06B-DDD4-428F-B19D-1CC9B07DEA08}" srcOrd="0" destOrd="0" presId="urn:microsoft.com/office/officeart/2005/8/layout/orgChart1"/>
    <dgm:cxn modelId="{85280F25-6A62-49C3-95F1-B05D8C5D003E}" type="presParOf" srcId="{49684AB4-BEB9-4E5D-8D48-514D299E147D}" destId="{101A32F9-3221-40D3-8551-082F1C90AABD}" srcOrd="1" destOrd="0" presId="urn:microsoft.com/office/officeart/2005/8/layout/orgChart1"/>
    <dgm:cxn modelId="{F121E87B-22D1-4A54-91B2-BC846C708E6E}" type="presParOf" srcId="{ED0B8675-9E8D-4017-9DA3-AF61376566DF}" destId="{DF61947C-454C-49E3-9A80-B78CF849456B}" srcOrd="1" destOrd="0" presId="urn:microsoft.com/office/officeart/2005/8/layout/orgChart1"/>
    <dgm:cxn modelId="{91CF910D-B83A-4463-A23D-E9C60A87CDB5}" type="presParOf" srcId="{DF61947C-454C-49E3-9A80-B78CF849456B}" destId="{2ACA3FBE-FB1F-4DF6-8B04-EDB895FB1F94}" srcOrd="0" destOrd="0" presId="urn:microsoft.com/office/officeart/2005/8/layout/orgChart1"/>
    <dgm:cxn modelId="{6C8676C0-EA48-417D-B877-85A2D6C54A29}" type="presParOf" srcId="{DF61947C-454C-49E3-9A80-B78CF849456B}" destId="{6178582A-9638-4BBC-889B-4527813B2D19}" srcOrd="1" destOrd="0" presId="urn:microsoft.com/office/officeart/2005/8/layout/orgChart1"/>
    <dgm:cxn modelId="{A63CB077-ED0A-49F2-B673-CEBCD85AB235}" type="presParOf" srcId="{6178582A-9638-4BBC-889B-4527813B2D19}" destId="{1AE71D4B-A69F-4488-B41D-A084A0A38C4C}" srcOrd="0" destOrd="0" presId="urn:microsoft.com/office/officeart/2005/8/layout/orgChart1"/>
    <dgm:cxn modelId="{494FFB1C-6199-4F95-A6D3-F364A0D208F4}" type="presParOf" srcId="{1AE71D4B-A69F-4488-B41D-A084A0A38C4C}" destId="{22333EFC-6044-4152-B121-6AFB764BE861}" srcOrd="0" destOrd="0" presId="urn:microsoft.com/office/officeart/2005/8/layout/orgChart1"/>
    <dgm:cxn modelId="{746F3955-912C-4797-BDC9-4BF42B708CA5}" type="presParOf" srcId="{1AE71D4B-A69F-4488-B41D-A084A0A38C4C}" destId="{6309049E-DA93-4BD7-A2FA-2CC166B126EA}" srcOrd="1" destOrd="0" presId="urn:microsoft.com/office/officeart/2005/8/layout/orgChart1"/>
    <dgm:cxn modelId="{018A5929-11AA-4898-8DA7-E6BF8AD21F13}" type="presParOf" srcId="{6178582A-9638-4BBC-889B-4527813B2D19}" destId="{5880CCAB-B5FB-4071-8462-91CD5A9866D2}" srcOrd="1" destOrd="0" presId="urn:microsoft.com/office/officeart/2005/8/layout/orgChart1"/>
    <dgm:cxn modelId="{8549F90E-F7B2-412F-8797-E4F9AA3A7669}" type="presParOf" srcId="{6178582A-9638-4BBC-889B-4527813B2D19}" destId="{35DB2C2F-C9E4-4544-BE06-CE7D760C8EF3}" srcOrd="2" destOrd="0" presId="urn:microsoft.com/office/officeart/2005/8/layout/orgChart1"/>
    <dgm:cxn modelId="{EAF4656E-91F6-455D-85A8-35C547A43915}" type="presParOf" srcId="{DF61947C-454C-49E3-9A80-B78CF849456B}" destId="{C28E6544-21E0-4473-9AD4-3E507CD0242C}" srcOrd="2" destOrd="0" presId="urn:microsoft.com/office/officeart/2005/8/layout/orgChart1"/>
    <dgm:cxn modelId="{772531E1-A89C-4994-BABD-3B787879B303}" type="presParOf" srcId="{DF61947C-454C-49E3-9A80-B78CF849456B}" destId="{CE3F1BBC-62E2-4B18-9BDB-35EB40085380}" srcOrd="3" destOrd="0" presId="urn:microsoft.com/office/officeart/2005/8/layout/orgChart1"/>
    <dgm:cxn modelId="{FB46E3CA-BC11-4943-9845-168AE17988A2}" type="presParOf" srcId="{CE3F1BBC-62E2-4B18-9BDB-35EB40085380}" destId="{64F9140F-EAFD-486C-AB1A-A2C1DE7269DB}" srcOrd="0" destOrd="0" presId="urn:microsoft.com/office/officeart/2005/8/layout/orgChart1"/>
    <dgm:cxn modelId="{2260E3BF-4E3C-4C54-92BA-90DC62B485E0}" type="presParOf" srcId="{64F9140F-EAFD-486C-AB1A-A2C1DE7269DB}" destId="{868517CF-67B0-4928-A48C-1679FA0D3CFE}" srcOrd="0" destOrd="0" presId="urn:microsoft.com/office/officeart/2005/8/layout/orgChart1"/>
    <dgm:cxn modelId="{AF3C918A-8BD1-4D83-ABFA-C4F1794A72CB}" type="presParOf" srcId="{64F9140F-EAFD-486C-AB1A-A2C1DE7269DB}" destId="{E4924620-05A0-400D-9CB4-67CF78A0D55C}" srcOrd="1" destOrd="0" presId="urn:microsoft.com/office/officeart/2005/8/layout/orgChart1"/>
    <dgm:cxn modelId="{BEB8E1F6-11B7-41F9-A3E5-D5F5D0F823A4}" type="presParOf" srcId="{CE3F1BBC-62E2-4B18-9BDB-35EB40085380}" destId="{5BD3A7AE-9013-490D-BDF2-61662D8E5062}" srcOrd="1" destOrd="0" presId="urn:microsoft.com/office/officeart/2005/8/layout/orgChart1"/>
    <dgm:cxn modelId="{F6D38FC0-A919-40D4-A562-F23D570116F7}" type="presParOf" srcId="{CE3F1BBC-62E2-4B18-9BDB-35EB40085380}" destId="{32363B7E-3893-4BA6-8498-DA127BFC5277}" srcOrd="2" destOrd="0" presId="urn:microsoft.com/office/officeart/2005/8/layout/orgChart1"/>
    <dgm:cxn modelId="{373CDB4C-E903-4319-B728-9AC2C42B487B}" type="presParOf" srcId="{ED0B8675-9E8D-4017-9DA3-AF61376566DF}" destId="{655A3BC6-F3F6-4E01-996B-0421F642A09B}" srcOrd="2" destOrd="0" presId="urn:microsoft.com/office/officeart/2005/8/layout/orgChart1"/>
    <dgm:cxn modelId="{7D3AE9C8-00D2-4B47-9349-6984779F830B}" type="presParOf" srcId="{A040D1CF-2B8E-4EBD-9FC1-DCD9C0715C09}" destId="{C3073189-17DE-4ACD-9A35-40228EDB62AA}" srcOrd="2" destOrd="0" presId="urn:microsoft.com/office/officeart/2005/8/layout/orgChart1"/>
    <dgm:cxn modelId="{C2E3C2A9-1671-4D10-9D24-8681C49C7E04}" type="presParOf" srcId="{3168A0B4-E9E0-4A70-AE15-1456CF54D43E}" destId="{91D35E28-3519-4DD4-BD14-461F82E4B669}" srcOrd="2" destOrd="0" presId="urn:microsoft.com/office/officeart/2005/8/layout/orgChart1"/>
    <dgm:cxn modelId="{57273480-E52F-43E3-885D-C6304FC267ED}" type="presParOf" srcId="{3168A0B4-E9E0-4A70-AE15-1456CF54D43E}" destId="{0324D543-A1B1-42CF-96C8-176DCF200A6F}" srcOrd="3" destOrd="0" presId="urn:microsoft.com/office/officeart/2005/8/layout/orgChart1"/>
    <dgm:cxn modelId="{D5DE6AB8-ADA6-4765-877D-DF4A1120ECA2}" type="presParOf" srcId="{0324D543-A1B1-42CF-96C8-176DCF200A6F}" destId="{552E6EE4-8282-4DD5-870E-1F54267079ED}" srcOrd="0" destOrd="0" presId="urn:microsoft.com/office/officeart/2005/8/layout/orgChart1"/>
    <dgm:cxn modelId="{A10AEB27-D7E1-4FF3-A5C9-A096ADB49AE6}" type="presParOf" srcId="{552E6EE4-8282-4DD5-870E-1F54267079ED}" destId="{D8624B24-7FD5-4242-BC41-51136F2726DC}" srcOrd="0" destOrd="0" presId="urn:microsoft.com/office/officeart/2005/8/layout/orgChart1"/>
    <dgm:cxn modelId="{E3CFDC24-1481-498D-8C88-AFBDE6C55D81}" type="presParOf" srcId="{552E6EE4-8282-4DD5-870E-1F54267079ED}" destId="{FDC9BDC0-2485-4BA7-B6C1-E79E72F4CFD0}" srcOrd="1" destOrd="0" presId="urn:microsoft.com/office/officeart/2005/8/layout/orgChart1"/>
    <dgm:cxn modelId="{261F8A9D-B583-4119-8A41-CF03FCFE6B8E}" type="presParOf" srcId="{0324D543-A1B1-42CF-96C8-176DCF200A6F}" destId="{1FC54098-47C4-4E97-9F8D-0431DC8E3713}" srcOrd="1" destOrd="0" presId="urn:microsoft.com/office/officeart/2005/8/layout/orgChart1"/>
    <dgm:cxn modelId="{0406E256-F9B8-46D1-A129-40C4361D2F28}" type="presParOf" srcId="{1FC54098-47C4-4E97-9F8D-0431DC8E3713}" destId="{47CD5F2D-6B44-4061-A0CD-A98C6C938E0A}" srcOrd="0" destOrd="0" presId="urn:microsoft.com/office/officeart/2005/8/layout/orgChart1"/>
    <dgm:cxn modelId="{33DCBA89-D1BD-45AD-B5F0-2FF70AB5C79C}" type="presParOf" srcId="{1FC54098-47C4-4E97-9F8D-0431DC8E3713}" destId="{C2FE9FF2-CEDA-4B1E-86D0-EA61834EC64A}" srcOrd="1" destOrd="0" presId="urn:microsoft.com/office/officeart/2005/8/layout/orgChart1"/>
    <dgm:cxn modelId="{E9BD4BF6-2C87-42D8-976E-76688FACBD38}" type="presParOf" srcId="{C2FE9FF2-CEDA-4B1E-86D0-EA61834EC64A}" destId="{FC140321-7AC2-496E-B244-85EB5870DB3A}" srcOrd="0" destOrd="0" presId="urn:microsoft.com/office/officeart/2005/8/layout/orgChart1"/>
    <dgm:cxn modelId="{AB2DB7FA-26F9-4765-A348-48056D82F14D}" type="presParOf" srcId="{FC140321-7AC2-496E-B244-85EB5870DB3A}" destId="{AF23237C-B040-454B-8E64-A852200D2ECF}" srcOrd="0" destOrd="0" presId="urn:microsoft.com/office/officeart/2005/8/layout/orgChart1"/>
    <dgm:cxn modelId="{C45F8411-6800-4BF6-947F-FC5BBE122B9A}" type="presParOf" srcId="{FC140321-7AC2-496E-B244-85EB5870DB3A}" destId="{D4BE1082-F2FE-4766-8992-BA77DA163387}" srcOrd="1" destOrd="0" presId="urn:microsoft.com/office/officeart/2005/8/layout/orgChart1"/>
    <dgm:cxn modelId="{A3DAD040-2937-4A0B-88D3-FA42FABFE43C}" type="presParOf" srcId="{C2FE9FF2-CEDA-4B1E-86D0-EA61834EC64A}" destId="{5CD3AE3E-62AB-4B16-9D3A-B6F108182782}" srcOrd="1" destOrd="0" presId="urn:microsoft.com/office/officeart/2005/8/layout/orgChart1"/>
    <dgm:cxn modelId="{DA141684-6328-4BD5-80E1-C6B6B8ED2DFA}" type="presParOf" srcId="{5CD3AE3E-62AB-4B16-9D3A-B6F108182782}" destId="{45A6D1DA-AD26-4991-BF4B-269D8AACB4F2}" srcOrd="0" destOrd="0" presId="urn:microsoft.com/office/officeart/2005/8/layout/orgChart1"/>
    <dgm:cxn modelId="{E9DEED54-C213-42B2-B361-81804E88BFA3}" type="presParOf" srcId="{5CD3AE3E-62AB-4B16-9D3A-B6F108182782}" destId="{4EB9BBD9-7900-4D17-97CD-EC117ECEBB67}" srcOrd="1" destOrd="0" presId="urn:microsoft.com/office/officeart/2005/8/layout/orgChart1"/>
    <dgm:cxn modelId="{50877B2D-06C6-4321-A0CE-AD54D57C7579}" type="presParOf" srcId="{4EB9BBD9-7900-4D17-97CD-EC117ECEBB67}" destId="{92CE2EC6-26B2-42D9-8A06-63714CAE7003}" srcOrd="0" destOrd="0" presId="urn:microsoft.com/office/officeart/2005/8/layout/orgChart1"/>
    <dgm:cxn modelId="{40AD395C-D687-49C1-B99C-99B4431DBD1A}" type="presParOf" srcId="{92CE2EC6-26B2-42D9-8A06-63714CAE7003}" destId="{E0C624FC-E4A6-4234-8141-79D1D93DCC99}" srcOrd="0" destOrd="0" presId="urn:microsoft.com/office/officeart/2005/8/layout/orgChart1"/>
    <dgm:cxn modelId="{202A5F8E-9C91-4432-8888-A1784B95F3D4}" type="presParOf" srcId="{92CE2EC6-26B2-42D9-8A06-63714CAE7003}" destId="{6FE72E07-5663-40DF-8FC7-B0E44D979F30}" srcOrd="1" destOrd="0" presId="urn:microsoft.com/office/officeart/2005/8/layout/orgChart1"/>
    <dgm:cxn modelId="{B54070E8-FB56-47DE-B8FD-E7ED2E076133}" type="presParOf" srcId="{4EB9BBD9-7900-4D17-97CD-EC117ECEBB67}" destId="{EECDC849-ACD8-4720-BEC9-AF5CBB769DEF}" srcOrd="1" destOrd="0" presId="urn:microsoft.com/office/officeart/2005/8/layout/orgChart1"/>
    <dgm:cxn modelId="{7527EA94-A15E-4D6E-B6E7-23A9E9E3E68B}" type="presParOf" srcId="{4EB9BBD9-7900-4D17-97CD-EC117ECEBB67}" destId="{7F48DED0-7DB9-48D2-81BE-43AFE0F20CCF}" srcOrd="2" destOrd="0" presId="urn:microsoft.com/office/officeart/2005/8/layout/orgChart1"/>
    <dgm:cxn modelId="{78A209DE-3506-4C92-930B-43CAC9B79346}" type="presParOf" srcId="{5CD3AE3E-62AB-4B16-9D3A-B6F108182782}" destId="{54E01491-2D4D-4D25-94D8-099437E14680}" srcOrd="2" destOrd="0" presId="urn:microsoft.com/office/officeart/2005/8/layout/orgChart1"/>
    <dgm:cxn modelId="{0B271089-B189-410E-B4F2-15EF830EFAEA}" type="presParOf" srcId="{5CD3AE3E-62AB-4B16-9D3A-B6F108182782}" destId="{AD246C89-312E-4A9C-879E-7221B9404738}" srcOrd="3" destOrd="0" presId="urn:microsoft.com/office/officeart/2005/8/layout/orgChart1"/>
    <dgm:cxn modelId="{FA037F48-64CD-4157-9250-05856FD68370}" type="presParOf" srcId="{AD246C89-312E-4A9C-879E-7221B9404738}" destId="{59B20A53-C0C3-4C30-9588-D4D8362F4F2B}" srcOrd="0" destOrd="0" presId="urn:microsoft.com/office/officeart/2005/8/layout/orgChart1"/>
    <dgm:cxn modelId="{964BF0E8-9819-41E4-A218-D061A689969D}" type="presParOf" srcId="{59B20A53-C0C3-4C30-9588-D4D8362F4F2B}" destId="{FE38E9A5-83D3-4835-8022-CC98791589F9}" srcOrd="0" destOrd="0" presId="urn:microsoft.com/office/officeart/2005/8/layout/orgChart1"/>
    <dgm:cxn modelId="{142405CD-7C4F-4BFA-ADFA-404CFF97B367}" type="presParOf" srcId="{59B20A53-C0C3-4C30-9588-D4D8362F4F2B}" destId="{576E6217-CE0A-4694-A115-7E87BAB3F708}" srcOrd="1" destOrd="0" presId="urn:microsoft.com/office/officeart/2005/8/layout/orgChart1"/>
    <dgm:cxn modelId="{77CCBAF0-857D-4BFC-B847-315463E920B4}" type="presParOf" srcId="{AD246C89-312E-4A9C-879E-7221B9404738}" destId="{24B0FE0E-4D0B-4D41-9EF1-D066B9E254C4}" srcOrd="1" destOrd="0" presId="urn:microsoft.com/office/officeart/2005/8/layout/orgChart1"/>
    <dgm:cxn modelId="{D68868A9-3F05-4692-B529-FA7BE4EF2F63}" type="presParOf" srcId="{AD246C89-312E-4A9C-879E-7221B9404738}" destId="{28BF9C66-FB00-400C-806B-71A8EC824232}" srcOrd="2" destOrd="0" presId="urn:microsoft.com/office/officeart/2005/8/layout/orgChart1"/>
    <dgm:cxn modelId="{76EF240E-C91B-4439-9636-95781AA86BEB}" type="presParOf" srcId="{C2FE9FF2-CEDA-4B1E-86D0-EA61834EC64A}" destId="{50937EF0-596B-4A87-8875-D6DFC2A595B3}" srcOrd="2" destOrd="0" presId="urn:microsoft.com/office/officeart/2005/8/layout/orgChart1"/>
    <dgm:cxn modelId="{90E25C24-8805-491C-8F6E-2E0BA2F9F669}" type="presParOf" srcId="{1FC54098-47C4-4E97-9F8D-0431DC8E3713}" destId="{08414AA4-33B3-4D21-B81F-F011002331F9}" srcOrd="2" destOrd="0" presId="urn:microsoft.com/office/officeart/2005/8/layout/orgChart1"/>
    <dgm:cxn modelId="{E48572EB-F37D-48BC-B650-528D8A908B75}" type="presParOf" srcId="{1FC54098-47C4-4E97-9F8D-0431DC8E3713}" destId="{C73CF744-3D92-4BCE-9BFC-FE9177E94B0B}" srcOrd="3" destOrd="0" presId="urn:microsoft.com/office/officeart/2005/8/layout/orgChart1"/>
    <dgm:cxn modelId="{1A6D39B7-07B4-4C49-B896-8D07B0083B1A}" type="presParOf" srcId="{C73CF744-3D92-4BCE-9BFC-FE9177E94B0B}" destId="{E0C8669D-D7D3-4FEA-B408-BE49F3EDCACD}" srcOrd="0" destOrd="0" presId="urn:microsoft.com/office/officeart/2005/8/layout/orgChart1"/>
    <dgm:cxn modelId="{FAF3E211-D9C7-476D-A6A5-1C1472E8AA02}" type="presParOf" srcId="{E0C8669D-D7D3-4FEA-B408-BE49F3EDCACD}" destId="{0825151B-B76A-4093-8493-5A80C21E503A}" srcOrd="0" destOrd="0" presId="urn:microsoft.com/office/officeart/2005/8/layout/orgChart1"/>
    <dgm:cxn modelId="{087B4104-3055-450A-A9F0-6D7B578B21BC}" type="presParOf" srcId="{E0C8669D-D7D3-4FEA-B408-BE49F3EDCACD}" destId="{543F1C74-6EBA-42EC-A233-F436EF636FE4}" srcOrd="1" destOrd="0" presId="urn:microsoft.com/office/officeart/2005/8/layout/orgChart1"/>
    <dgm:cxn modelId="{2922097E-607E-4F04-8461-3B78CCF63FFB}" type="presParOf" srcId="{C73CF744-3D92-4BCE-9BFC-FE9177E94B0B}" destId="{EA7F64BE-D34B-4265-B433-8DA706EE023F}" srcOrd="1" destOrd="0" presId="urn:microsoft.com/office/officeart/2005/8/layout/orgChart1"/>
    <dgm:cxn modelId="{8897D38D-FC00-4F96-AC36-A3E34DF5316B}" type="presParOf" srcId="{EA7F64BE-D34B-4265-B433-8DA706EE023F}" destId="{5F2601EE-C49F-490A-B1DA-24527E7B4A53}" srcOrd="0" destOrd="0" presId="urn:microsoft.com/office/officeart/2005/8/layout/orgChart1"/>
    <dgm:cxn modelId="{237B3285-8EB9-49D9-BEA2-7B32ED551798}" type="presParOf" srcId="{EA7F64BE-D34B-4265-B433-8DA706EE023F}" destId="{40EDCD85-A388-4F44-9304-ECB1E9D395BC}" srcOrd="1" destOrd="0" presId="urn:microsoft.com/office/officeart/2005/8/layout/orgChart1"/>
    <dgm:cxn modelId="{C5553040-2C4E-4F9C-BC52-19F242ACEDE6}" type="presParOf" srcId="{40EDCD85-A388-4F44-9304-ECB1E9D395BC}" destId="{BB2A2B35-8153-4E4B-A16B-5B5E76E3BD9D}" srcOrd="0" destOrd="0" presId="urn:microsoft.com/office/officeart/2005/8/layout/orgChart1"/>
    <dgm:cxn modelId="{17181640-B269-4CAA-9B92-3AAB7807D7E6}" type="presParOf" srcId="{BB2A2B35-8153-4E4B-A16B-5B5E76E3BD9D}" destId="{770F8C04-3F25-46EF-9CBD-957C6872601D}" srcOrd="0" destOrd="0" presId="urn:microsoft.com/office/officeart/2005/8/layout/orgChart1"/>
    <dgm:cxn modelId="{4D939724-91CC-4C5B-9E34-2F00C4621141}" type="presParOf" srcId="{BB2A2B35-8153-4E4B-A16B-5B5E76E3BD9D}" destId="{F4019BCF-4AAC-4086-909B-6D3456BD001D}" srcOrd="1" destOrd="0" presId="urn:microsoft.com/office/officeart/2005/8/layout/orgChart1"/>
    <dgm:cxn modelId="{4DBA47E5-38C5-4DAF-94EC-EAD1C577F178}" type="presParOf" srcId="{40EDCD85-A388-4F44-9304-ECB1E9D395BC}" destId="{0F44D6BA-649A-4DBF-8771-E3D36905607D}" srcOrd="1" destOrd="0" presId="urn:microsoft.com/office/officeart/2005/8/layout/orgChart1"/>
    <dgm:cxn modelId="{35441981-C01A-46F6-BEEA-D7E44C0E9225}" type="presParOf" srcId="{40EDCD85-A388-4F44-9304-ECB1E9D395BC}" destId="{07EAB9D1-5756-49D2-B1A6-61A48D0C7CCB}" srcOrd="2" destOrd="0" presId="urn:microsoft.com/office/officeart/2005/8/layout/orgChart1"/>
    <dgm:cxn modelId="{8FD60B10-18D0-4528-86B3-0186E1E661DA}" type="presParOf" srcId="{EA7F64BE-D34B-4265-B433-8DA706EE023F}" destId="{DE9E09A2-BF3A-44C2-AA00-D041F51FA61C}" srcOrd="2" destOrd="0" presId="urn:microsoft.com/office/officeart/2005/8/layout/orgChart1"/>
    <dgm:cxn modelId="{17735DD5-8CB0-44EC-83A1-6EC2367C9849}" type="presParOf" srcId="{EA7F64BE-D34B-4265-B433-8DA706EE023F}" destId="{2D2388AF-937E-461A-A754-F4E7DD910503}" srcOrd="3" destOrd="0" presId="urn:microsoft.com/office/officeart/2005/8/layout/orgChart1"/>
    <dgm:cxn modelId="{C5171FC2-B79C-4363-AE64-9DA98DC74B39}" type="presParOf" srcId="{2D2388AF-937E-461A-A754-F4E7DD910503}" destId="{95301DD4-1078-4B9D-8522-578E0A62D818}" srcOrd="0" destOrd="0" presId="urn:microsoft.com/office/officeart/2005/8/layout/orgChart1"/>
    <dgm:cxn modelId="{089BE03F-1E1C-4909-A6D0-15205C0D8842}" type="presParOf" srcId="{95301DD4-1078-4B9D-8522-578E0A62D818}" destId="{75A5D448-FE65-43F4-9679-20CE2DAE55CF}" srcOrd="0" destOrd="0" presId="urn:microsoft.com/office/officeart/2005/8/layout/orgChart1"/>
    <dgm:cxn modelId="{2D370183-6158-4EAA-8EB0-1ECE792FDB4C}" type="presParOf" srcId="{95301DD4-1078-4B9D-8522-578E0A62D818}" destId="{CF8484A5-319D-42C9-A692-653844878DB8}" srcOrd="1" destOrd="0" presId="urn:microsoft.com/office/officeart/2005/8/layout/orgChart1"/>
    <dgm:cxn modelId="{4DEC652A-D2BD-47C2-BD54-B9E588F7D51A}" type="presParOf" srcId="{2D2388AF-937E-461A-A754-F4E7DD910503}" destId="{740FBA36-65A5-4953-A797-3E6B2A3FFC38}" srcOrd="1" destOrd="0" presId="urn:microsoft.com/office/officeart/2005/8/layout/orgChart1"/>
    <dgm:cxn modelId="{88BC5D9A-0D30-4AF1-9838-69ECE089A979}" type="presParOf" srcId="{2D2388AF-937E-461A-A754-F4E7DD910503}" destId="{D66FFDFA-3C77-438C-8AB8-6A043ADF6361}" srcOrd="2" destOrd="0" presId="urn:microsoft.com/office/officeart/2005/8/layout/orgChart1"/>
    <dgm:cxn modelId="{0EA864CF-83A0-4489-992D-5FB93CDB794B}" type="presParOf" srcId="{EA7F64BE-D34B-4265-B433-8DA706EE023F}" destId="{0C4A6342-4A4B-499E-962D-FBA64162F790}" srcOrd="4" destOrd="0" presId="urn:microsoft.com/office/officeart/2005/8/layout/orgChart1"/>
    <dgm:cxn modelId="{90593CA1-861B-461B-A0A9-74309AD96BF0}" type="presParOf" srcId="{EA7F64BE-D34B-4265-B433-8DA706EE023F}" destId="{48032F1C-F38B-4B03-9615-96245C2CBBF8}" srcOrd="5" destOrd="0" presId="urn:microsoft.com/office/officeart/2005/8/layout/orgChart1"/>
    <dgm:cxn modelId="{8134B4B9-4276-49ED-B090-F6584723577C}" type="presParOf" srcId="{48032F1C-F38B-4B03-9615-96245C2CBBF8}" destId="{48A5E5F4-169B-47C3-9890-54BB66720470}" srcOrd="0" destOrd="0" presId="urn:microsoft.com/office/officeart/2005/8/layout/orgChart1"/>
    <dgm:cxn modelId="{265AE13B-05E1-4D2E-AA31-6C8317B4EFCC}" type="presParOf" srcId="{48A5E5F4-169B-47C3-9890-54BB66720470}" destId="{74043658-685A-4D5B-BE00-6C77F3849DC5}" srcOrd="0" destOrd="0" presId="urn:microsoft.com/office/officeart/2005/8/layout/orgChart1"/>
    <dgm:cxn modelId="{904C368D-4E40-4D6D-890A-B35508535887}" type="presParOf" srcId="{48A5E5F4-169B-47C3-9890-54BB66720470}" destId="{6B905E58-AD34-4632-9408-0FF0CD70D5A5}" srcOrd="1" destOrd="0" presId="urn:microsoft.com/office/officeart/2005/8/layout/orgChart1"/>
    <dgm:cxn modelId="{BDFBD33D-064A-4851-9EC4-2615D0D55F3B}" type="presParOf" srcId="{48032F1C-F38B-4B03-9615-96245C2CBBF8}" destId="{C24F4A8D-17A4-49E0-9A72-59802E848650}" srcOrd="1" destOrd="0" presId="urn:microsoft.com/office/officeart/2005/8/layout/orgChart1"/>
    <dgm:cxn modelId="{07307C3B-40ED-4727-B19B-6B71DA8EB7E2}" type="presParOf" srcId="{48032F1C-F38B-4B03-9615-96245C2CBBF8}" destId="{C150D75D-A934-414F-87BF-DD82A0048982}" srcOrd="2" destOrd="0" presId="urn:microsoft.com/office/officeart/2005/8/layout/orgChart1"/>
    <dgm:cxn modelId="{5F2A5E77-687A-45EB-B023-2F5E5673C0F7}" type="presParOf" srcId="{C73CF744-3D92-4BCE-9BFC-FE9177E94B0B}" destId="{FEBF80E3-2FA7-453A-9291-19C7DBE50D23}" srcOrd="2" destOrd="0" presId="urn:microsoft.com/office/officeart/2005/8/layout/orgChart1"/>
    <dgm:cxn modelId="{0125E13E-AAFE-462F-89BF-42AB0082906E}" type="presParOf" srcId="{0324D543-A1B1-42CF-96C8-176DCF200A6F}" destId="{A8EF5866-8FCC-4BBF-9844-22B6902649B5}" srcOrd="2" destOrd="0" presId="urn:microsoft.com/office/officeart/2005/8/layout/orgChart1"/>
    <dgm:cxn modelId="{D2EBE5E1-890B-47D3-8DBC-5AFCB47F5F9B}" type="presParOf" srcId="{6AB0F6E7-40C0-43DD-8784-8D2ACBB88BA3}" destId="{7EC604C3-2F56-4F98-973D-718E20A4B594}"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1AB8C3-2E8E-4FF4-9308-AE0B35936154}"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s-PE"/>
        </a:p>
      </dgm:t>
    </dgm:pt>
    <dgm:pt modelId="{84A4AF11-EF64-4CBE-B2E4-08A2BB56D868}">
      <dgm:prSet phldrT="[Texto]" custT="1"/>
      <dgm:spPr/>
      <dgm:t>
        <a:bodyPr/>
        <a:lstStyle/>
        <a:p>
          <a:r>
            <a:rPr lang="es-ES" sz="1000" b="1" dirty="0"/>
            <a:t>Sistema de </a:t>
          </a:r>
          <a:r>
            <a:rPr lang="es-PE" sz="1000" b="1" i="0" dirty="0"/>
            <a:t>Customer </a:t>
          </a:r>
          <a:r>
            <a:rPr lang="es-PE" sz="1000" b="1" i="0" dirty="0" err="1"/>
            <a:t>Relationship</a:t>
          </a:r>
          <a:r>
            <a:rPr lang="es-PE" sz="1000" b="1" i="0" dirty="0"/>
            <a:t> Management (CRM)</a:t>
          </a:r>
          <a:endParaRPr lang="es-PE" sz="1000" b="1" dirty="0"/>
        </a:p>
      </dgm:t>
    </dgm:pt>
    <dgm:pt modelId="{172FD69F-3A0C-400B-A053-73149B06B11C}" type="parTrans" cxnId="{70CA772C-2690-4673-981D-B22065D31717}">
      <dgm:prSet/>
      <dgm:spPr/>
      <dgm:t>
        <a:bodyPr/>
        <a:lstStyle/>
        <a:p>
          <a:endParaRPr lang="es-PE" sz="1000" b="1"/>
        </a:p>
      </dgm:t>
    </dgm:pt>
    <dgm:pt modelId="{2A6BA322-30C9-45C8-92D7-17478EE02AB6}" type="sibTrans" cxnId="{70CA772C-2690-4673-981D-B22065D31717}">
      <dgm:prSet/>
      <dgm:spPr/>
      <dgm:t>
        <a:bodyPr/>
        <a:lstStyle/>
        <a:p>
          <a:endParaRPr lang="es-PE" sz="1000" b="1"/>
        </a:p>
      </dgm:t>
    </dgm:pt>
    <dgm:pt modelId="{2EDA3377-EB74-4474-96F5-071FBDD7D066}">
      <dgm:prSet phldrT="[Texto]" custT="1"/>
      <dgm:spPr/>
      <dgm:t>
        <a:bodyPr/>
        <a:lstStyle/>
        <a:p>
          <a:r>
            <a:rPr lang="es-ES" sz="1000" b="1" i="0" dirty="0"/>
            <a:t>Proceso de Gestión de Relaciones con el Cliente</a:t>
          </a:r>
          <a:endParaRPr lang="es-PE" sz="1000" b="1" dirty="0"/>
        </a:p>
      </dgm:t>
    </dgm:pt>
    <dgm:pt modelId="{C90ECBEB-6FE2-422F-8C5C-45F6C604EE35}" type="parTrans" cxnId="{7B6441D3-E85D-42F3-A6E3-64E0284B5F0D}">
      <dgm:prSet/>
      <dgm:spPr/>
      <dgm:t>
        <a:bodyPr/>
        <a:lstStyle/>
        <a:p>
          <a:endParaRPr lang="es-PE" sz="1000" b="1"/>
        </a:p>
      </dgm:t>
    </dgm:pt>
    <dgm:pt modelId="{F9F65083-F7B1-422A-A831-43909E097D93}" type="sibTrans" cxnId="{7B6441D3-E85D-42F3-A6E3-64E0284B5F0D}">
      <dgm:prSet/>
      <dgm:spPr/>
      <dgm:t>
        <a:bodyPr/>
        <a:lstStyle/>
        <a:p>
          <a:endParaRPr lang="es-PE" sz="1000" b="1"/>
        </a:p>
      </dgm:t>
    </dgm:pt>
    <dgm:pt modelId="{790123AC-54B9-4F36-813D-1B7AE98D693C}">
      <dgm:prSet phldrT="[Texto]" custT="1"/>
      <dgm:spPr/>
      <dgm:t>
        <a:bodyPr/>
        <a:lstStyle/>
        <a:p>
          <a:r>
            <a:rPr lang="es-ES" sz="1000" b="1" i="0" dirty="0"/>
            <a:t>Proceso de Automatización de Marketing</a:t>
          </a:r>
          <a:endParaRPr lang="es-PE" sz="1000" b="1" dirty="0"/>
        </a:p>
      </dgm:t>
    </dgm:pt>
    <dgm:pt modelId="{2016568E-79DD-49FF-BD57-7D8F72B35C7B}" type="parTrans" cxnId="{AE64FB91-A4CB-4E37-92FC-94E84BD59524}">
      <dgm:prSet/>
      <dgm:spPr/>
      <dgm:t>
        <a:bodyPr/>
        <a:lstStyle/>
        <a:p>
          <a:endParaRPr lang="es-PE" sz="1000" b="1"/>
        </a:p>
      </dgm:t>
    </dgm:pt>
    <dgm:pt modelId="{FF0854E5-50FA-4616-8A27-8A7C06C3BB3A}" type="sibTrans" cxnId="{AE64FB91-A4CB-4E37-92FC-94E84BD59524}">
      <dgm:prSet/>
      <dgm:spPr/>
      <dgm:t>
        <a:bodyPr/>
        <a:lstStyle/>
        <a:p>
          <a:endParaRPr lang="es-PE" sz="1000" b="1"/>
        </a:p>
      </dgm:t>
    </dgm:pt>
    <dgm:pt modelId="{7135D6AE-6DEB-4CC0-8046-84CFDBA1F637}">
      <dgm:prSet phldrT="[Texto]" custT="1"/>
      <dgm:spPr/>
      <dgm:t>
        <a:bodyPr/>
        <a:lstStyle/>
        <a:p>
          <a:r>
            <a:rPr lang="es-ES" sz="1000" b="1" i="0" dirty="0"/>
            <a:t>Actividad de Seguimiento de Clientes</a:t>
          </a:r>
          <a:endParaRPr lang="es-PE" sz="1000" b="1" dirty="0"/>
        </a:p>
      </dgm:t>
    </dgm:pt>
    <dgm:pt modelId="{325A2383-E583-44E4-A876-119E9E47BFC7}" type="parTrans" cxnId="{D04EBADC-3B54-488D-8F55-4CE996AD4A6A}">
      <dgm:prSet/>
      <dgm:spPr/>
      <dgm:t>
        <a:bodyPr/>
        <a:lstStyle/>
        <a:p>
          <a:endParaRPr lang="es-PE" sz="1000" b="1"/>
        </a:p>
      </dgm:t>
    </dgm:pt>
    <dgm:pt modelId="{5C426CAA-A4A2-4DE0-8A39-C176BADCE30E}" type="sibTrans" cxnId="{D04EBADC-3B54-488D-8F55-4CE996AD4A6A}">
      <dgm:prSet/>
      <dgm:spPr/>
      <dgm:t>
        <a:bodyPr/>
        <a:lstStyle/>
        <a:p>
          <a:endParaRPr lang="es-PE" sz="1000" b="1"/>
        </a:p>
      </dgm:t>
    </dgm:pt>
    <dgm:pt modelId="{AF689C10-D6F9-4608-8A1F-27250980F78C}">
      <dgm:prSet phldrT="[Texto]" custT="1"/>
      <dgm:spPr/>
      <dgm:t>
        <a:bodyPr/>
        <a:lstStyle/>
        <a:p>
          <a:r>
            <a:rPr lang="es-ES" sz="1000" b="1" i="0"/>
            <a:t>Actividad de Gestión de Ventas</a:t>
          </a:r>
          <a:endParaRPr lang="es-PE" sz="1000" b="1" dirty="0"/>
        </a:p>
      </dgm:t>
    </dgm:pt>
    <dgm:pt modelId="{1B8ABB8E-6610-43DC-B7A2-CC60D6379353}" type="parTrans" cxnId="{0886533A-9523-4CC9-8F62-E2E8F345119A}">
      <dgm:prSet/>
      <dgm:spPr/>
      <dgm:t>
        <a:bodyPr/>
        <a:lstStyle/>
        <a:p>
          <a:endParaRPr lang="es-PE" sz="1000" b="1"/>
        </a:p>
      </dgm:t>
    </dgm:pt>
    <dgm:pt modelId="{49CA8B8E-DA62-4C49-9B96-DEDCD40F76ED}" type="sibTrans" cxnId="{0886533A-9523-4CC9-8F62-E2E8F345119A}">
      <dgm:prSet/>
      <dgm:spPr/>
      <dgm:t>
        <a:bodyPr/>
        <a:lstStyle/>
        <a:p>
          <a:endParaRPr lang="es-PE" sz="1000" b="1"/>
        </a:p>
      </dgm:t>
    </dgm:pt>
    <dgm:pt modelId="{C3246CFE-E460-487D-8583-4769A3469E6E}">
      <dgm:prSet phldrT="[Texto]" custT="1"/>
      <dgm:spPr/>
      <dgm:t>
        <a:bodyPr/>
        <a:lstStyle/>
        <a:p>
          <a:r>
            <a:rPr lang="es-ES" sz="1000" b="1" i="0" dirty="0"/>
            <a:t>Actividad de Segmentación de Clientes</a:t>
          </a:r>
          <a:endParaRPr lang="es-PE" sz="1000" b="1" dirty="0"/>
        </a:p>
      </dgm:t>
    </dgm:pt>
    <dgm:pt modelId="{A4B27495-2510-4698-ACDA-CB3F06DE30A1}" type="parTrans" cxnId="{719C808E-9930-4A72-8D3F-B29499D21F00}">
      <dgm:prSet/>
      <dgm:spPr/>
      <dgm:t>
        <a:bodyPr/>
        <a:lstStyle/>
        <a:p>
          <a:endParaRPr lang="es-PE" sz="1000" b="1"/>
        </a:p>
      </dgm:t>
    </dgm:pt>
    <dgm:pt modelId="{C6D4AA85-BFFD-4204-96F6-EBF04E827F86}" type="sibTrans" cxnId="{719C808E-9930-4A72-8D3F-B29499D21F00}">
      <dgm:prSet/>
      <dgm:spPr/>
      <dgm:t>
        <a:bodyPr/>
        <a:lstStyle/>
        <a:p>
          <a:endParaRPr lang="es-PE" sz="1000" b="1"/>
        </a:p>
      </dgm:t>
    </dgm:pt>
    <dgm:pt modelId="{9011F274-E571-4FCC-9A7B-A3CC7C16D27C}">
      <dgm:prSet phldrT="[Texto]" custT="1"/>
      <dgm:spPr/>
      <dgm:t>
        <a:bodyPr/>
        <a:lstStyle/>
        <a:p>
          <a:r>
            <a:rPr lang="es-ES" sz="1000" b="1" i="0" dirty="0"/>
            <a:t>Actividad de Creación de Campañas de Marketing</a:t>
          </a:r>
          <a:endParaRPr lang="es-PE" sz="1000" b="1" dirty="0"/>
        </a:p>
      </dgm:t>
    </dgm:pt>
    <dgm:pt modelId="{F8EFCE31-220A-4FCF-9C20-2A103D179EB6}" type="parTrans" cxnId="{EE3AD397-E836-466B-99E9-83ABD7874872}">
      <dgm:prSet/>
      <dgm:spPr/>
      <dgm:t>
        <a:bodyPr/>
        <a:lstStyle/>
        <a:p>
          <a:endParaRPr lang="es-PE" sz="1000" b="1"/>
        </a:p>
      </dgm:t>
    </dgm:pt>
    <dgm:pt modelId="{CECC5C2C-62EF-40D2-B422-75293A5ED172}" type="sibTrans" cxnId="{EE3AD397-E836-466B-99E9-83ABD7874872}">
      <dgm:prSet/>
      <dgm:spPr/>
      <dgm:t>
        <a:bodyPr/>
        <a:lstStyle/>
        <a:p>
          <a:endParaRPr lang="es-PE" sz="1000" b="1"/>
        </a:p>
      </dgm:t>
    </dgm:pt>
    <dgm:pt modelId="{4D4CD42D-6CB2-4429-A930-C550017A5BBF}">
      <dgm:prSet phldrT="[Texto]" custT="1"/>
      <dgm:spPr/>
      <dgm:t>
        <a:bodyPr/>
        <a:lstStyle/>
        <a:p>
          <a:r>
            <a:rPr lang="es-PE" sz="1000" b="1" i="0" dirty="0"/>
            <a:t>Tarea de Registro de Interacciones</a:t>
          </a:r>
          <a:endParaRPr lang="es-PE" sz="1000" b="1" dirty="0"/>
        </a:p>
      </dgm:t>
    </dgm:pt>
    <dgm:pt modelId="{319209E7-ADBA-4E05-8A61-AB397D14450D}" type="parTrans" cxnId="{DCD5126B-E0E7-4627-BFFC-D1A818BC4ACD}">
      <dgm:prSet/>
      <dgm:spPr/>
      <dgm:t>
        <a:bodyPr/>
        <a:lstStyle/>
        <a:p>
          <a:endParaRPr lang="es-PE" sz="1000" b="1"/>
        </a:p>
      </dgm:t>
    </dgm:pt>
    <dgm:pt modelId="{E76EAE34-0E64-4B54-A7BA-DC8ED4257404}" type="sibTrans" cxnId="{DCD5126B-E0E7-4627-BFFC-D1A818BC4ACD}">
      <dgm:prSet/>
      <dgm:spPr/>
      <dgm:t>
        <a:bodyPr/>
        <a:lstStyle/>
        <a:p>
          <a:endParaRPr lang="es-PE" sz="1000" b="1"/>
        </a:p>
      </dgm:t>
    </dgm:pt>
    <dgm:pt modelId="{A476EBED-3342-4266-83A9-A9079CA3A78E}">
      <dgm:prSet phldrT="[Texto]" custT="1"/>
      <dgm:spPr/>
      <dgm:t>
        <a:bodyPr/>
        <a:lstStyle/>
        <a:p>
          <a:r>
            <a:rPr lang="es-ES" sz="1000" b="1" i="0" dirty="0"/>
            <a:t>Tarea de Análisis de Interacciones</a:t>
          </a:r>
          <a:endParaRPr lang="es-PE" sz="1000" b="1" dirty="0"/>
        </a:p>
      </dgm:t>
    </dgm:pt>
    <dgm:pt modelId="{A9412402-E391-4EE0-8A99-C5601FF9CF04}" type="parTrans" cxnId="{CC6A4679-162A-45A0-82AA-7255484EA526}">
      <dgm:prSet/>
      <dgm:spPr/>
      <dgm:t>
        <a:bodyPr/>
        <a:lstStyle/>
        <a:p>
          <a:endParaRPr lang="es-PE" sz="1000" b="1"/>
        </a:p>
      </dgm:t>
    </dgm:pt>
    <dgm:pt modelId="{795D2390-3B42-4F78-986E-22C5313AA5AA}" type="sibTrans" cxnId="{CC6A4679-162A-45A0-82AA-7255484EA526}">
      <dgm:prSet/>
      <dgm:spPr/>
      <dgm:t>
        <a:bodyPr/>
        <a:lstStyle/>
        <a:p>
          <a:endParaRPr lang="es-PE" sz="1000" b="1"/>
        </a:p>
      </dgm:t>
    </dgm:pt>
    <dgm:pt modelId="{8ED971A1-E8BA-4727-8867-64FB1F91F56E}">
      <dgm:prSet phldrT="[Texto]" custT="1"/>
      <dgm:spPr/>
      <dgm:t>
        <a:bodyPr/>
        <a:lstStyle/>
        <a:p>
          <a:r>
            <a:rPr lang="es-ES" sz="1000" b="1" i="0" dirty="0"/>
            <a:t>Tarea de Generación de Leads</a:t>
          </a:r>
          <a:endParaRPr lang="es-PE" sz="1000" b="1" dirty="0"/>
        </a:p>
      </dgm:t>
    </dgm:pt>
    <dgm:pt modelId="{EAD33C1C-4DE2-4DF1-A2D6-BE8F7A909B1C}" type="parTrans" cxnId="{EA5AFD10-0F05-4AD1-944B-73D22B74DF8A}">
      <dgm:prSet/>
      <dgm:spPr/>
      <dgm:t>
        <a:bodyPr/>
        <a:lstStyle/>
        <a:p>
          <a:endParaRPr lang="es-PE" sz="1000" b="1"/>
        </a:p>
      </dgm:t>
    </dgm:pt>
    <dgm:pt modelId="{3986CE30-5F0D-46B2-8B31-8046EDD1679A}" type="sibTrans" cxnId="{EA5AFD10-0F05-4AD1-944B-73D22B74DF8A}">
      <dgm:prSet/>
      <dgm:spPr/>
      <dgm:t>
        <a:bodyPr/>
        <a:lstStyle/>
        <a:p>
          <a:endParaRPr lang="es-PE" sz="1000" b="1"/>
        </a:p>
      </dgm:t>
    </dgm:pt>
    <dgm:pt modelId="{466757A6-FC42-4D95-AA58-4B5859FB4653}">
      <dgm:prSet phldrT="[Texto]" custT="1"/>
      <dgm:spPr/>
      <dgm:t>
        <a:bodyPr/>
        <a:lstStyle/>
        <a:p>
          <a:r>
            <a:rPr lang="es-ES" sz="1000" b="1" i="0" dirty="0"/>
            <a:t>Tarea de Seguimiento de Leads</a:t>
          </a:r>
          <a:endParaRPr lang="es-PE" sz="1000" b="1" dirty="0"/>
        </a:p>
      </dgm:t>
    </dgm:pt>
    <dgm:pt modelId="{43BBDCAB-A7AC-4DBF-A8EA-8127A62AF466}" type="parTrans" cxnId="{0060BE89-E3A8-4505-AD3E-AB833239CCD1}">
      <dgm:prSet/>
      <dgm:spPr/>
      <dgm:t>
        <a:bodyPr/>
        <a:lstStyle/>
        <a:p>
          <a:endParaRPr lang="es-PE" sz="1000" b="1"/>
        </a:p>
      </dgm:t>
    </dgm:pt>
    <dgm:pt modelId="{0BD66010-12BF-43B0-8243-65CD40AE9249}" type="sibTrans" cxnId="{0060BE89-E3A8-4505-AD3E-AB833239CCD1}">
      <dgm:prSet/>
      <dgm:spPr/>
      <dgm:t>
        <a:bodyPr/>
        <a:lstStyle/>
        <a:p>
          <a:endParaRPr lang="es-PE" sz="1000" b="1"/>
        </a:p>
      </dgm:t>
    </dgm:pt>
    <dgm:pt modelId="{3EC2B41F-AD14-4858-A566-218867C5A867}">
      <dgm:prSet phldrT="[Texto]" custT="1"/>
      <dgm:spPr/>
      <dgm:t>
        <a:bodyPr/>
        <a:lstStyle/>
        <a:p>
          <a:r>
            <a:rPr lang="es-ES" sz="1000" b="1" dirty="0"/>
            <a:t>Tarea de Recopilación de Datos de Clientes</a:t>
          </a:r>
          <a:endParaRPr lang="es-PE" sz="1000" b="1" dirty="0"/>
        </a:p>
      </dgm:t>
    </dgm:pt>
    <dgm:pt modelId="{D25E3F20-F697-41FB-A4AA-210CC919A8C8}" type="parTrans" cxnId="{82EFAC90-EE65-4726-B7E6-1B5382D50BBC}">
      <dgm:prSet/>
      <dgm:spPr/>
      <dgm:t>
        <a:bodyPr/>
        <a:lstStyle/>
        <a:p>
          <a:endParaRPr lang="es-PE" sz="1000" b="1"/>
        </a:p>
      </dgm:t>
    </dgm:pt>
    <dgm:pt modelId="{0CABA581-D9D1-439B-AA8E-3F588BFBA153}" type="sibTrans" cxnId="{82EFAC90-EE65-4726-B7E6-1B5382D50BBC}">
      <dgm:prSet/>
      <dgm:spPr/>
      <dgm:t>
        <a:bodyPr/>
        <a:lstStyle/>
        <a:p>
          <a:endParaRPr lang="es-PE" sz="1000" b="1"/>
        </a:p>
      </dgm:t>
    </dgm:pt>
    <dgm:pt modelId="{CD0C3E9D-4194-4E0E-BCE9-85E10BAA740F}">
      <dgm:prSet phldrT="[Texto]" custT="1"/>
      <dgm:spPr/>
      <dgm:t>
        <a:bodyPr/>
        <a:lstStyle/>
        <a:p>
          <a:r>
            <a:rPr lang="es-ES" sz="1000" b="1" i="0" dirty="0"/>
            <a:t>Tarea de Diseño de Campañas de Marketing</a:t>
          </a:r>
          <a:endParaRPr lang="es-PE" sz="1000" b="1" dirty="0"/>
        </a:p>
      </dgm:t>
    </dgm:pt>
    <dgm:pt modelId="{0BAAA54B-8932-4D92-A439-B91523151BB8}" type="parTrans" cxnId="{70874BA2-34C1-472E-AD65-5BC2D6ADA704}">
      <dgm:prSet/>
      <dgm:spPr/>
      <dgm:t>
        <a:bodyPr/>
        <a:lstStyle/>
        <a:p>
          <a:endParaRPr lang="es-PE" sz="1000" b="1"/>
        </a:p>
      </dgm:t>
    </dgm:pt>
    <dgm:pt modelId="{3F3588AF-A7CF-48CC-A908-9B9592BD2254}" type="sibTrans" cxnId="{70874BA2-34C1-472E-AD65-5BC2D6ADA704}">
      <dgm:prSet/>
      <dgm:spPr/>
      <dgm:t>
        <a:bodyPr/>
        <a:lstStyle/>
        <a:p>
          <a:endParaRPr lang="es-PE" sz="1000" b="1"/>
        </a:p>
      </dgm:t>
    </dgm:pt>
    <dgm:pt modelId="{5E3CF02C-397D-4135-8C00-4BE9D464126E}">
      <dgm:prSet phldrT="[Texto]" custT="1"/>
      <dgm:spPr/>
      <dgm:t>
        <a:bodyPr/>
        <a:lstStyle/>
        <a:p>
          <a:r>
            <a:rPr lang="es-PE" sz="1000" b="1" i="0" dirty="0"/>
            <a:t>Tarea de Análisis de Datos de Clientes</a:t>
          </a:r>
          <a:endParaRPr lang="es-PE" sz="1000" b="1" dirty="0"/>
        </a:p>
      </dgm:t>
    </dgm:pt>
    <dgm:pt modelId="{A9EA5A94-2F04-494E-86E2-749D728F6C4D}" type="parTrans" cxnId="{998E9FA7-0BEA-4160-B1FD-B091357BCABA}">
      <dgm:prSet/>
      <dgm:spPr/>
      <dgm:t>
        <a:bodyPr/>
        <a:lstStyle/>
        <a:p>
          <a:endParaRPr lang="es-PE" b="1"/>
        </a:p>
      </dgm:t>
    </dgm:pt>
    <dgm:pt modelId="{E6FED103-ED68-45C9-8576-0BA653DC200D}" type="sibTrans" cxnId="{998E9FA7-0BEA-4160-B1FD-B091357BCABA}">
      <dgm:prSet/>
      <dgm:spPr/>
      <dgm:t>
        <a:bodyPr/>
        <a:lstStyle/>
        <a:p>
          <a:endParaRPr lang="es-PE" b="1"/>
        </a:p>
      </dgm:t>
    </dgm:pt>
    <dgm:pt modelId="{EC1D6712-E892-4500-8789-921C4C9A7A5C}">
      <dgm:prSet phldrT="[Texto]" custT="1"/>
      <dgm:spPr/>
      <dgm:t>
        <a:bodyPr/>
        <a:lstStyle/>
        <a:p>
          <a:r>
            <a:rPr lang="es-ES" sz="1000" b="1"/>
            <a:t>Tarea de Configuración de Campañas de Marketing en el CRM</a:t>
          </a:r>
          <a:endParaRPr lang="es-PE" sz="1000" b="1" dirty="0"/>
        </a:p>
      </dgm:t>
    </dgm:pt>
    <dgm:pt modelId="{922696E1-EE7A-43BF-8634-3F0E8019AFB1}" type="parTrans" cxnId="{8B67391D-845F-4C0A-8DBB-B765C06E4542}">
      <dgm:prSet/>
      <dgm:spPr/>
      <dgm:t>
        <a:bodyPr/>
        <a:lstStyle/>
        <a:p>
          <a:endParaRPr lang="es-PE" b="1"/>
        </a:p>
      </dgm:t>
    </dgm:pt>
    <dgm:pt modelId="{B107D69D-F5C2-4625-8C65-F630B8E784B3}" type="sibTrans" cxnId="{8B67391D-845F-4C0A-8DBB-B765C06E4542}">
      <dgm:prSet/>
      <dgm:spPr/>
      <dgm:t>
        <a:bodyPr/>
        <a:lstStyle/>
        <a:p>
          <a:endParaRPr lang="es-PE" b="1"/>
        </a:p>
      </dgm:t>
    </dgm:pt>
    <dgm:pt modelId="{E1C68B79-3434-420F-972C-61A0E4685C47}" type="pres">
      <dgm:prSet presAssocID="{F21AB8C3-2E8E-4FF4-9308-AE0B35936154}" presName="hierChild1" presStyleCnt="0">
        <dgm:presLayoutVars>
          <dgm:orgChart val="1"/>
          <dgm:chPref val="1"/>
          <dgm:dir/>
          <dgm:animOne val="branch"/>
          <dgm:animLvl val="lvl"/>
          <dgm:resizeHandles/>
        </dgm:presLayoutVars>
      </dgm:prSet>
      <dgm:spPr/>
    </dgm:pt>
    <dgm:pt modelId="{6AB0F6E7-40C0-43DD-8784-8D2ACBB88BA3}" type="pres">
      <dgm:prSet presAssocID="{84A4AF11-EF64-4CBE-B2E4-08A2BB56D868}" presName="hierRoot1" presStyleCnt="0">
        <dgm:presLayoutVars>
          <dgm:hierBranch val="init"/>
        </dgm:presLayoutVars>
      </dgm:prSet>
      <dgm:spPr/>
    </dgm:pt>
    <dgm:pt modelId="{94C461EE-67B8-4AF8-BC37-D9CF353A17E8}" type="pres">
      <dgm:prSet presAssocID="{84A4AF11-EF64-4CBE-B2E4-08A2BB56D868}" presName="rootComposite1" presStyleCnt="0"/>
      <dgm:spPr/>
    </dgm:pt>
    <dgm:pt modelId="{31E11AA3-5630-4FD4-855F-1B399A5E2855}" type="pres">
      <dgm:prSet presAssocID="{84A4AF11-EF64-4CBE-B2E4-08A2BB56D868}" presName="rootText1" presStyleLbl="node0" presStyleIdx="0" presStyleCnt="1" custScaleX="151031">
        <dgm:presLayoutVars>
          <dgm:chPref val="3"/>
        </dgm:presLayoutVars>
      </dgm:prSet>
      <dgm:spPr/>
    </dgm:pt>
    <dgm:pt modelId="{74303F4B-BD55-4842-A0A1-63DCB71C71B5}" type="pres">
      <dgm:prSet presAssocID="{84A4AF11-EF64-4CBE-B2E4-08A2BB56D868}" presName="rootConnector1" presStyleLbl="node1" presStyleIdx="0" presStyleCnt="0"/>
      <dgm:spPr/>
    </dgm:pt>
    <dgm:pt modelId="{3168A0B4-E9E0-4A70-AE15-1456CF54D43E}" type="pres">
      <dgm:prSet presAssocID="{84A4AF11-EF64-4CBE-B2E4-08A2BB56D868}" presName="hierChild2" presStyleCnt="0"/>
      <dgm:spPr/>
    </dgm:pt>
    <dgm:pt modelId="{EAA0E1BE-0D34-42A4-90DB-01438A8F0AD9}" type="pres">
      <dgm:prSet presAssocID="{C90ECBEB-6FE2-422F-8C5C-45F6C604EE35}" presName="Name37" presStyleLbl="parChTrans1D2" presStyleIdx="0" presStyleCnt="2"/>
      <dgm:spPr/>
    </dgm:pt>
    <dgm:pt modelId="{A040D1CF-2B8E-4EBD-9FC1-DCD9C0715C09}" type="pres">
      <dgm:prSet presAssocID="{2EDA3377-EB74-4474-96F5-071FBDD7D066}" presName="hierRoot2" presStyleCnt="0">
        <dgm:presLayoutVars>
          <dgm:hierBranch val="init"/>
        </dgm:presLayoutVars>
      </dgm:prSet>
      <dgm:spPr/>
    </dgm:pt>
    <dgm:pt modelId="{808232E4-48A6-4410-AAFB-71962EF41CB1}" type="pres">
      <dgm:prSet presAssocID="{2EDA3377-EB74-4474-96F5-071FBDD7D066}" presName="rootComposite" presStyleCnt="0"/>
      <dgm:spPr/>
    </dgm:pt>
    <dgm:pt modelId="{89713627-8695-477C-8257-1E146FFD2C58}" type="pres">
      <dgm:prSet presAssocID="{2EDA3377-EB74-4474-96F5-071FBDD7D066}" presName="rootText" presStyleLbl="node2" presStyleIdx="0" presStyleCnt="2" custScaleX="178137">
        <dgm:presLayoutVars>
          <dgm:chPref val="3"/>
        </dgm:presLayoutVars>
      </dgm:prSet>
      <dgm:spPr/>
    </dgm:pt>
    <dgm:pt modelId="{B98027C7-B48C-44EC-857D-C0497E65E195}" type="pres">
      <dgm:prSet presAssocID="{2EDA3377-EB74-4474-96F5-071FBDD7D066}" presName="rootConnector" presStyleLbl="node2" presStyleIdx="0" presStyleCnt="2"/>
      <dgm:spPr/>
    </dgm:pt>
    <dgm:pt modelId="{F7BD0391-8043-4719-AA40-534EB49B0DE1}" type="pres">
      <dgm:prSet presAssocID="{2EDA3377-EB74-4474-96F5-071FBDD7D066}" presName="hierChild4" presStyleCnt="0"/>
      <dgm:spPr/>
    </dgm:pt>
    <dgm:pt modelId="{23E39295-07B2-4D95-81D3-247EA9A6262E}" type="pres">
      <dgm:prSet presAssocID="{325A2383-E583-44E4-A876-119E9E47BFC7}" presName="Name37" presStyleLbl="parChTrans1D3" presStyleIdx="0" presStyleCnt="4"/>
      <dgm:spPr/>
    </dgm:pt>
    <dgm:pt modelId="{6661A58E-5DEB-4517-AEBF-A4C5F38FA5EC}" type="pres">
      <dgm:prSet presAssocID="{7135D6AE-6DEB-4CC0-8046-84CFDBA1F637}" presName="hierRoot2" presStyleCnt="0">
        <dgm:presLayoutVars>
          <dgm:hierBranch val="init"/>
        </dgm:presLayoutVars>
      </dgm:prSet>
      <dgm:spPr/>
    </dgm:pt>
    <dgm:pt modelId="{4CCD9BF6-B640-41C4-AECB-1D6069B71FF0}" type="pres">
      <dgm:prSet presAssocID="{7135D6AE-6DEB-4CC0-8046-84CFDBA1F637}" presName="rootComposite" presStyleCnt="0"/>
      <dgm:spPr/>
    </dgm:pt>
    <dgm:pt modelId="{79991B42-2141-4EF2-BB90-D671B3BABC41}" type="pres">
      <dgm:prSet presAssocID="{7135D6AE-6DEB-4CC0-8046-84CFDBA1F637}" presName="rootText" presStyleLbl="node3" presStyleIdx="0" presStyleCnt="4" custScaleX="126836">
        <dgm:presLayoutVars>
          <dgm:chPref val="3"/>
        </dgm:presLayoutVars>
      </dgm:prSet>
      <dgm:spPr/>
    </dgm:pt>
    <dgm:pt modelId="{945D9A5D-57C7-4864-9747-94CD4B17E41F}" type="pres">
      <dgm:prSet presAssocID="{7135D6AE-6DEB-4CC0-8046-84CFDBA1F637}" presName="rootConnector" presStyleLbl="node3" presStyleIdx="0" presStyleCnt="4"/>
      <dgm:spPr/>
    </dgm:pt>
    <dgm:pt modelId="{38F766FA-96E9-4815-A423-4A19C83D49F3}" type="pres">
      <dgm:prSet presAssocID="{7135D6AE-6DEB-4CC0-8046-84CFDBA1F637}" presName="hierChild4" presStyleCnt="0"/>
      <dgm:spPr/>
    </dgm:pt>
    <dgm:pt modelId="{69946E7C-1CFE-4BF1-A309-900D48265A7A}" type="pres">
      <dgm:prSet presAssocID="{319209E7-ADBA-4E05-8A61-AB397D14450D}" presName="Name37" presStyleLbl="parChTrans1D4" presStyleIdx="0" presStyleCnt="8"/>
      <dgm:spPr/>
    </dgm:pt>
    <dgm:pt modelId="{AA581CDE-2A02-400F-AE62-92457909596F}" type="pres">
      <dgm:prSet presAssocID="{4D4CD42D-6CB2-4429-A930-C550017A5BBF}" presName="hierRoot2" presStyleCnt="0">
        <dgm:presLayoutVars>
          <dgm:hierBranch val="init"/>
        </dgm:presLayoutVars>
      </dgm:prSet>
      <dgm:spPr/>
    </dgm:pt>
    <dgm:pt modelId="{9D2BE841-4BF7-4286-82A6-7D713E9AB936}" type="pres">
      <dgm:prSet presAssocID="{4D4CD42D-6CB2-4429-A930-C550017A5BBF}" presName="rootComposite" presStyleCnt="0"/>
      <dgm:spPr/>
    </dgm:pt>
    <dgm:pt modelId="{F186B0D0-88BA-4C37-9FCE-C15C6AB38A2E}" type="pres">
      <dgm:prSet presAssocID="{4D4CD42D-6CB2-4429-A930-C550017A5BBF}" presName="rootText" presStyleLbl="node4" presStyleIdx="0" presStyleCnt="8">
        <dgm:presLayoutVars>
          <dgm:chPref val="3"/>
        </dgm:presLayoutVars>
      </dgm:prSet>
      <dgm:spPr/>
    </dgm:pt>
    <dgm:pt modelId="{32042541-DC82-451B-9159-74F099CBAA8D}" type="pres">
      <dgm:prSet presAssocID="{4D4CD42D-6CB2-4429-A930-C550017A5BBF}" presName="rootConnector" presStyleLbl="node4" presStyleIdx="0" presStyleCnt="8"/>
      <dgm:spPr/>
    </dgm:pt>
    <dgm:pt modelId="{6FFD93F6-7F13-4B60-8EBB-33B35FCBA562}" type="pres">
      <dgm:prSet presAssocID="{4D4CD42D-6CB2-4429-A930-C550017A5BBF}" presName="hierChild4" presStyleCnt="0"/>
      <dgm:spPr/>
    </dgm:pt>
    <dgm:pt modelId="{90D89940-EE19-4297-AE5B-A50B50E9E45C}" type="pres">
      <dgm:prSet presAssocID="{4D4CD42D-6CB2-4429-A930-C550017A5BBF}" presName="hierChild5" presStyleCnt="0"/>
      <dgm:spPr/>
    </dgm:pt>
    <dgm:pt modelId="{E06E67AB-CB0A-4419-9884-668BF4A2164A}" type="pres">
      <dgm:prSet presAssocID="{A9412402-E391-4EE0-8A99-C5601FF9CF04}" presName="Name37" presStyleLbl="parChTrans1D4" presStyleIdx="1" presStyleCnt="8"/>
      <dgm:spPr/>
    </dgm:pt>
    <dgm:pt modelId="{B9CC5A42-5549-42EC-8031-693BE260786F}" type="pres">
      <dgm:prSet presAssocID="{A476EBED-3342-4266-83A9-A9079CA3A78E}" presName="hierRoot2" presStyleCnt="0">
        <dgm:presLayoutVars>
          <dgm:hierBranch val="init"/>
        </dgm:presLayoutVars>
      </dgm:prSet>
      <dgm:spPr/>
    </dgm:pt>
    <dgm:pt modelId="{99240D1F-07B8-4134-928D-718F142ED47E}" type="pres">
      <dgm:prSet presAssocID="{A476EBED-3342-4266-83A9-A9079CA3A78E}" presName="rootComposite" presStyleCnt="0"/>
      <dgm:spPr/>
    </dgm:pt>
    <dgm:pt modelId="{6EE984A0-EAF8-4405-AAB0-2AE093251D51}" type="pres">
      <dgm:prSet presAssocID="{A476EBED-3342-4266-83A9-A9079CA3A78E}" presName="rootText" presStyleLbl="node4" presStyleIdx="1" presStyleCnt="8">
        <dgm:presLayoutVars>
          <dgm:chPref val="3"/>
        </dgm:presLayoutVars>
      </dgm:prSet>
      <dgm:spPr/>
    </dgm:pt>
    <dgm:pt modelId="{9EFEA5A9-3CA5-480A-980E-33B5BF2B2555}" type="pres">
      <dgm:prSet presAssocID="{A476EBED-3342-4266-83A9-A9079CA3A78E}" presName="rootConnector" presStyleLbl="node4" presStyleIdx="1" presStyleCnt="8"/>
      <dgm:spPr/>
    </dgm:pt>
    <dgm:pt modelId="{4ACAD70A-5933-4E2A-90CA-FD3E6128F229}" type="pres">
      <dgm:prSet presAssocID="{A476EBED-3342-4266-83A9-A9079CA3A78E}" presName="hierChild4" presStyleCnt="0"/>
      <dgm:spPr/>
    </dgm:pt>
    <dgm:pt modelId="{EC57478E-0155-422F-9DD2-CD7F305FADB5}" type="pres">
      <dgm:prSet presAssocID="{A476EBED-3342-4266-83A9-A9079CA3A78E}" presName="hierChild5" presStyleCnt="0"/>
      <dgm:spPr/>
    </dgm:pt>
    <dgm:pt modelId="{BDEFB527-4A05-4E17-81BA-F8D548113490}" type="pres">
      <dgm:prSet presAssocID="{7135D6AE-6DEB-4CC0-8046-84CFDBA1F637}" presName="hierChild5" presStyleCnt="0"/>
      <dgm:spPr/>
    </dgm:pt>
    <dgm:pt modelId="{A3D72557-9204-491E-BC2D-6A113E208C5E}" type="pres">
      <dgm:prSet presAssocID="{1B8ABB8E-6610-43DC-B7A2-CC60D6379353}" presName="Name37" presStyleLbl="parChTrans1D3" presStyleIdx="1" presStyleCnt="4"/>
      <dgm:spPr/>
    </dgm:pt>
    <dgm:pt modelId="{ED0B8675-9E8D-4017-9DA3-AF61376566DF}" type="pres">
      <dgm:prSet presAssocID="{AF689C10-D6F9-4608-8A1F-27250980F78C}" presName="hierRoot2" presStyleCnt="0">
        <dgm:presLayoutVars>
          <dgm:hierBranch val="init"/>
        </dgm:presLayoutVars>
      </dgm:prSet>
      <dgm:spPr/>
    </dgm:pt>
    <dgm:pt modelId="{49684AB4-BEB9-4E5D-8D48-514D299E147D}" type="pres">
      <dgm:prSet presAssocID="{AF689C10-D6F9-4608-8A1F-27250980F78C}" presName="rootComposite" presStyleCnt="0"/>
      <dgm:spPr/>
    </dgm:pt>
    <dgm:pt modelId="{A999B06B-DDD4-428F-B19D-1CC9B07DEA08}" type="pres">
      <dgm:prSet presAssocID="{AF689C10-D6F9-4608-8A1F-27250980F78C}" presName="rootText" presStyleLbl="node3" presStyleIdx="1" presStyleCnt="4">
        <dgm:presLayoutVars>
          <dgm:chPref val="3"/>
        </dgm:presLayoutVars>
      </dgm:prSet>
      <dgm:spPr/>
    </dgm:pt>
    <dgm:pt modelId="{101A32F9-3221-40D3-8551-082F1C90AABD}" type="pres">
      <dgm:prSet presAssocID="{AF689C10-D6F9-4608-8A1F-27250980F78C}" presName="rootConnector" presStyleLbl="node3" presStyleIdx="1" presStyleCnt="4"/>
      <dgm:spPr/>
    </dgm:pt>
    <dgm:pt modelId="{DF61947C-454C-49E3-9A80-B78CF849456B}" type="pres">
      <dgm:prSet presAssocID="{AF689C10-D6F9-4608-8A1F-27250980F78C}" presName="hierChild4" presStyleCnt="0"/>
      <dgm:spPr/>
    </dgm:pt>
    <dgm:pt modelId="{2ACA3FBE-FB1F-4DF6-8B04-EDB895FB1F94}" type="pres">
      <dgm:prSet presAssocID="{EAD33C1C-4DE2-4DF1-A2D6-BE8F7A909B1C}" presName="Name37" presStyleLbl="parChTrans1D4" presStyleIdx="2" presStyleCnt="8"/>
      <dgm:spPr/>
    </dgm:pt>
    <dgm:pt modelId="{6178582A-9638-4BBC-889B-4527813B2D19}" type="pres">
      <dgm:prSet presAssocID="{8ED971A1-E8BA-4727-8867-64FB1F91F56E}" presName="hierRoot2" presStyleCnt="0">
        <dgm:presLayoutVars>
          <dgm:hierBranch val="init"/>
        </dgm:presLayoutVars>
      </dgm:prSet>
      <dgm:spPr/>
    </dgm:pt>
    <dgm:pt modelId="{1AE71D4B-A69F-4488-B41D-A084A0A38C4C}" type="pres">
      <dgm:prSet presAssocID="{8ED971A1-E8BA-4727-8867-64FB1F91F56E}" presName="rootComposite" presStyleCnt="0"/>
      <dgm:spPr/>
    </dgm:pt>
    <dgm:pt modelId="{22333EFC-6044-4152-B121-6AFB764BE861}" type="pres">
      <dgm:prSet presAssocID="{8ED971A1-E8BA-4727-8867-64FB1F91F56E}" presName="rootText" presStyleLbl="node4" presStyleIdx="2" presStyleCnt="8">
        <dgm:presLayoutVars>
          <dgm:chPref val="3"/>
        </dgm:presLayoutVars>
      </dgm:prSet>
      <dgm:spPr/>
    </dgm:pt>
    <dgm:pt modelId="{6309049E-DA93-4BD7-A2FA-2CC166B126EA}" type="pres">
      <dgm:prSet presAssocID="{8ED971A1-E8BA-4727-8867-64FB1F91F56E}" presName="rootConnector" presStyleLbl="node4" presStyleIdx="2" presStyleCnt="8"/>
      <dgm:spPr/>
    </dgm:pt>
    <dgm:pt modelId="{5880CCAB-B5FB-4071-8462-91CD5A9866D2}" type="pres">
      <dgm:prSet presAssocID="{8ED971A1-E8BA-4727-8867-64FB1F91F56E}" presName="hierChild4" presStyleCnt="0"/>
      <dgm:spPr/>
    </dgm:pt>
    <dgm:pt modelId="{35DB2C2F-C9E4-4544-BE06-CE7D760C8EF3}" type="pres">
      <dgm:prSet presAssocID="{8ED971A1-E8BA-4727-8867-64FB1F91F56E}" presName="hierChild5" presStyleCnt="0"/>
      <dgm:spPr/>
    </dgm:pt>
    <dgm:pt modelId="{C28E6544-21E0-4473-9AD4-3E507CD0242C}" type="pres">
      <dgm:prSet presAssocID="{43BBDCAB-A7AC-4DBF-A8EA-8127A62AF466}" presName="Name37" presStyleLbl="parChTrans1D4" presStyleIdx="3" presStyleCnt="8"/>
      <dgm:spPr/>
    </dgm:pt>
    <dgm:pt modelId="{CE3F1BBC-62E2-4B18-9BDB-35EB40085380}" type="pres">
      <dgm:prSet presAssocID="{466757A6-FC42-4D95-AA58-4B5859FB4653}" presName="hierRoot2" presStyleCnt="0">
        <dgm:presLayoutVars>
          <dgm:hierBranch val="init"/>
        </dgm:presLayoutVars>
      </dgm:prSet>
      <dgm:spPr/>
    </dgm:pt>
    <dgm:pt modelId="{64F9140F-EAFD-486C-AB1A-A2C1DE7269DB}" type="pres">
      <dgm:prSet presAssocID="{466757A6-FC42-4D95-AA58-4B5859FB4653}" presName="rootComposite" presStyleCnt="0"/>
      <dgm:spPr/>
    </dgm:pt>
    <dgm:pt modelId="{868517CF-67B0-4928-A48C-1679FA0D3CFE}" type="pres">
      <dgm:prSet presAssocID="{466757A6-FC42-4D95-AA58-4B5859FB4653}" presName="rootText" presStyleLbl="node4" presStyleIdx="3" presStyleCnt="8">
        <dgm:presLayoutVars>
          <dgm:chPref val="3"/>
        </dgm:presLayoutVars>
      </dgm:prSet>
      <dgm:spPr/>
    </dgm:pt>
    <dgm:pt modelId="{E4924620-05A0-400D-9CB4-67CF78A0D55C}" type="pres">
      <dgm:prSet presAssocID="{466757A6-FC42-4D95-AA58-4B5859FB4653}" presName="rootConnector" presStyleLbl="node4" presStyleIdx="3" presStyleCnt="8"/>
      <dgm:spPr/>
    </dgm:pt>
    <dgm:pt modelId="{5BD3A7AE-9013-490D-BDF2-61662D8E5062}" type="pres">
      <dgm:prSet presAssocID="{466757A6-FC42-4D95-AA58-4B5859FB4653}" presName="hierChild4" presStyleCnt="0"/>
      <dgm:spPr/>
    </dgm:pt>
    <dgm:pt modelId="{32363B7E-3893-4BA6-8498-DA127BFC5277}" type="pres">
      <dgm:prSet presAssocID="{466757A6-FC42-4D95-AA58-4B5859FB4653}" presName="hierChild5" presStyleCnt="0"/>
      <dgm:spPr/>
    </dgm:pt>
    <dgm:pt modelId="{655A3BC6-F3F6-4E01-996B-0421F642A09B}" type="pres">
      <dgm:prSet presAssocID="{AF689C10-D6F9-4608-8A1F-27250980F78C}" presName="hierChild5" presStyleCnt="0"/>
      <dgm:spPr/>
    </dgm:pt>
    <dgm:pt modelId="{C3073189-17DE-4ACD-9A35-40228EDB62AA}" type="pres">
      <dgm:prSet presAssocID="{2EDA3377-EB74-4474-96F5-071FBDD7D066}" presName="hierChild5" presStyleCnt="0"/>
      <dgm:spPr/>
    </dgm:pt>
    <dgm:pt modelId="{91D35E28-3519-4DD4-BD14-461F82E4B669}" type="pres">
      <dgm:prSet presAssocID="{2016568E-79DD-49FF-BD57-7D8F72B35C7B}" presName="Name37" presStyleLbl="parChTrans1D2" presStyleIdx="1" presStyleCnt="2"/>
      <dgm:spPr/>
    </dgm:pt>
    <dgm:pt modelId="{0324D543-A1B1-42CF-96C8-176DCF200A6F}" type="pres">
      <dgm:prSet presAssocID="{790123AC-54B9-4F36-813D-1B7AE98D693C}" presName="hierRoot2" presStyleCnt="0">
        <dgm:presLayoutVars>
          <dgm:hierBranch val="init"/>
        </dgm:presLayoutVars>
      </dgm:prSet>
      <dgm:spPr/>
    </dgm:pt>
    <dgm:pt modelId="{552E6EE4-8282-4DD5-870E-1F54267079ED}" type="pres">
      <dgm:prSet presAssocID="{790123AC-54B9-4F36-813D-1B7AE98D693C}" presName="rootComposite" presStyleCnt="0"/>
      <dgm:spPr/>
    </dgm:pt>
    <dgm:pt modelId="{D8624B24-7FD5-4242-BC41-51136F2726DC}" type="pres">
      <dgm:prSet presAssocID="{790123AC-54B9-4F36-813D-1B7AE98D693C}" presName="rootText" presStyleLbl="node2" presStyleIdx="1" presStyleCnt="2" custScaleX="172187">
        <dgm:presLayoutVars>
          <dgm:chPref val="3"/>
        </dgm:presLayoutVars>
      </dgm:prSet>
      <dgm:spPr/>
    </dgm:pt>
    <dgm:pt modelId="{FDC9BDC0-2485-4BA7-B6C1-E79E72F4CFD0}" type="pres">
      <dgm:prSet presAssocID="{790123AC-54B9-4F36-813D-1B7AE98D693C}" presName="rootConnector" presStyleLbl="node2" presStyleIdx="1" presStyleCnt="2"/>
      <dgm:spPr/>
    </dgm:pt>
    <dgm:pt modelId="{1FC54098-47C4-4E97-9F8D-0431DC8E3713}" type="pres">
      <dgm:prSet presAssocID="{790123AC-54B9-4F36-813D-1B7AE98D693C}" presName="hierChild4" presStyleCnt="0"/>
      <dgm:spPr/>
    </dgm:pt>
    <dgm:pt modelId="{47CD5F2D-6B44-4061-A0CD-A98C6C938E0A}" type="pres">
      <dgm:prSet presAssocID="{A4B27495-2510-4698-ACDA-CB3F06DE30A1}" presName="Name37" presStyleLbl="parChTrans1D3" presStyleIdx="2" presStyleCnt="4"/>
      <dgm:spPr/>
    </dgm:pt>
    <dgm:pt modelId="{C2FE9FF2-CEDA-4B1E-86D0-EA61834EC64A}" type="pres">
      <dgm:prSet presAssocID="{C3246CFE-E460-487D-8583-4769A3469E6E}" presName="hierRoot2" presStyleCnt="0">
        <dgm:presLayoutVars>
          <dgm:hierBranch val="init"/>
        </dgm:presLayoutVars>
      </dgm:prSet>
      <dgm:spPr/>
    </dgm:pt>
    <dgm:pt modelId="{FC140321-7AC2-496E-B244-85EB5870DB3A}" type="pres">
      <dgm:prSet presAssocID="{C3246CFE-E460-487D-8583-4769A3469E6E}" presName="rootComposite" presStyleCnt="0"/>
      <dgm:spPr/>
    </dgm:pt>
    <dgm:pt modelId="{AF23237C-B040-454B-8E64-A852200D2ECF}" type="pres">
      <dgm:prSet presAssocID="{C3246CFE-E460-487D-8583-4769A3469E6E}" presName="rootText" presStyleLbl="node3" presStyleIdx="2" presStyleCnt="4" custScaleX="133963">
        <dgm:presLayoutVars>
          <dgm:chPref val="3"/>
        </dgm:presLayoutVars>
      </dgm:prSet>
      <dgm:spPr/>
    </dgm:pt>
    <dgm:pt modelId="{D4BE1082-F2FE-4766-8992-BA77DA163387}" type="pres">
      <dgm:prSet presAssocID="{C3246CFE-E460-487D-8583-4769A3469E6E}" presName="rootConnector" presStyleLbl="node3" presStyleIdx="2" presStyleCnt="4"/>
      <dgm:spPr/>
    </dgm:pt>
    <dgm:pt modelId="{5CD3AE3E-62AB-4B16-9D3A-B6F108182782}" type="pres">
      <dgm:prSet presAssocID="{C3246CFE-E460-487D-8583-4769A3469E6E}" presName="hierChild4" presStyleCnt="0"/>
      <dgm:spPr/>
    </dgm:pt>
    <dgm:pt modelId="{45A6D1DA-AD26-4991-BF4B-269D8AACB4F2}" type="pres">
      <dgm:prSet presAssocID="{D25E3F20-F697-41FB-A4AA-210CC919A8C8}" presName="Name37" presStyleLbl="parChTrans1D4" presStyleIdx="4" presStyleCnt="8"/>
      <dgm:spPr/>
    </dgm:pt>
    <dgm:pt modelId="{4EB9BBD9-7900-4D17-97CD-EC117ECEBB67}" type="pres">
      <dgm:prSet presAssocID="{3EC2B41F-AD14-4858-A566-218867C5A867}" presName="hierRoot2" presStyleCnt="0">
        <dgm:presLayoutVars>
          <dgm:hierBranch val="init"/>
        </dgm:presLayoutVars>
      </dgm:prSet>
      <dgm:spPr/>
    </dgm:pt>
    <dgm:pt modelId="{92CE2EC6-26B2-42D9-8A06-63714CAE7003}" type="pres">
      <dgm:prSet presAssocID="{3EC2B41F-AD14-4858-A566-218867C5A867}" presName="rootComposite" presStyleCnt="0"/>
      <dgm:spPr/>
    </dgm:pt>
    <dgm:pt modelId="{E0C624FC-E4A6-4234-8141-79D1D93DCC99}" type="pres">
      <dgm:prSet presAssocID="{3EC2B41F-AD14-4858-A566-218867C5A867}" presName="rootText" presStyleLbl="node4" presStyleIdx="4" presStyleCnt="8">
        <dgm:presLayoutVars>
          <dgm:chPref val="3"/>
        </dgm:presLayoutVars>
      </dgm:prSet>
      <dgm:spPr/>
    </dgm:pt>
    <dgm:pt modelId="{6FE72E07-5663-40DF-8FC7-B0E44D979F30}" type="pres">
      <dgm:prSet presAssocID="{3EC2B41F-AD14-4858-A566-218867C5A867}" presName="rootConnector" presStyleLbl="node4" presStyleIdx="4" presStyleCnt="8"/>
      <dgm:spPr/>
    </dgm:pt>
    <dgm:pt modelId="{EECDC849-ACD8-4720-BEC9-AF5CBB769DEF}" type="pres">
      <dgm:prSet presAssocID="{3EC2B41F-AD14-4858-A566-218867C5A867}" presName="hierChild4" presStyleCnt="0"/>
      <dgm:spPr/>
    </dgm:pt>
    <dgm:pt modelId="{7F48DED0-7DB9-48D2-81BE-43AFE0F20CCF}" type="pres">
      <dgm:prSet presAssocID="{3EC2B41F-AD14-4858-A566-218867C5A867}" presName="hierChild5" presStyleCnt="0"/>
      <dgm:spPr/>
    </dgm:pt>
    <dgm:pt modelId="{BD4953B4-CF96-4C59-A7BC-013E54F21100}" type="pres">
      <dgm:prSet presAssocID="{A9EA5A94-2F04-494E-86E2-749D728F6C4D}" presName="Name37" presStyleLbl="parChTrans1D4" presStyleIdx="5" presStyleCnt="8"/>
      <dgm:spPr/>
    </dgm:pt>
    <dgm:pt modelId="{B544D872-C8B3-4D64-93A4-546DC4DFD811}" type="pres">
      <dgm:prSet presAssocID="{5E3CF02C-397D-4135-8C00-4BE9D464126E}" presName="hierRoot2" presStyleCnt="0">
        <dgm:presLayoutVars>
          <dgm:hierBranch val="init"/>
        </dgm:presLayoutVars>
      </dgm:prSet>
      <dgm:spPr/>
    </dgm:pt>
    <dgm:pt modelId="{AC9D4393-FB90-4C71-B181-A27765BCB53C}" type="pres">
      <dgm:prSet presAssocID="{5E3CF02C-397D-4135-8C00-4BE9D464126E}" presName="rootComposite" presStyleCnt="0"/>
      <dgm:spPr/>
    </dgm:pt>
    <dgm:pt modelId="{7B24240A-3576-4CC8-B2D3-3D090F28F16F}" type="pres">
      <dgm:prSet presAssocID="{5E3CF02C-397D-4135-8C00-4BE9D464126E}" presName="rootText" presStyleLbl="node4" presStyleIdx="5" presStyleCnt="8">
        <dgm:presLayoutVars>
          <dgm:chPref val="3"/>
        </dgm:presLayoutVars>
      </dgm:prSet>
      <dgm:spPr/>
    </dgm:pt>
    <dgm:pt modelId="{2EDAEDBE-AADF-42DB-9F32-4645564FEA44}" type="pres">
      <dgm:prSet presAssocID="{5E3CF02C-397D-4135-8C00-4BE9D464126E}" presName="rootConnector" presStyleLbl="node4" presStyleIdx="5" presStyleCnt="8"/>
      <dgm:spPr/>
    </dgm:pt>
    <dgm:pt modelId="{F4FB4123-1278-45E7-A252-4B3A23C87C20}" type="pres">
      <dgm:prSet presAssocID="{5E3CF02C-397D-4135-8C00-4BE9D464126E}" presName="hierChild4" presStyleCnt="0"/>
      <dgm:spPr/>
    </dgm:pt>
    <dgm:pt modelId="{79C60FAA-1E6E-4ACF-B154-1AD9E2C7E348}" type="pres">
      <dgm:prSet presAssocID="{5E3CF02C-397D-4135-8C00-4BE9D464126E}" presName="hierChild5" presStyleCnt="0"/>
      <dgm:spPr/>
    </dgm:pt>
    <dgm:pt modelId="{50937EF0-596B-4A87-8875-D6DFC2A595B3}" type="pres">
      <dgm:prSet presAssocID="{C3246CFE-E460-487D-8583-4769A3469E6E}" presName="hierChild5" presStyleCnt="0"/>
      <dgm:spPr/>
    </dgm:pt>
    <dgm:pt modelId="{08414AA4-33B3-4D21-B81F-F011002331F9}" type="pres">
      <dgm:prSet presAssocID="{F8EFCE31-220A-4FCF-9C20-2A103D179EB6}" presName="Name37" presStyleLbl="parChTrans1D3" presStyleIdx="3" presStyleCnt="4"/>
      <dgm:spPr/>
    </dgm:pt>
    <dgm:pt modelId="{C73CF744-3D92-4BCE-9BFC-FE9177E94B0B}" type="pres">
      <dgm:prSet presAssocID="{9011F274-E571-4FCC-9A7B-A3CC7C16D27C}" presName="hierRoot2" presStyleCnt="0">
        <dgm:presLayoutVars>
          <dgm:hierBranch val="init"/>
        </dgm:presLayoutVars>
      </dgm:prSet>
      <dgm:spPr/>
    </dgm:pt>
    <dgm:pt modelId="{E0C8669D-D7D3-4FEA-B408-BE49F3EDCACD}" type="pres">
      <dgm:prSet presAssocID="{9011F274-E571-4FCC-9A7B-A3CC7C16D27C}" presName="rootComposite" presStyleCnt="0"/>
      <dgm:spPr/>
    </dgm:pt>
    <dgm:pt modelId="{0825151B-B76A-4093-8493-5A80C21E503A}" type="pres">
      <dgm:prSet presAssocID="{9011F274-E571-4FCC-9A7B-A3CC7C16D27C}" presName="rootText" presStyleLbl="node3" presStyleIdx="3" presStyleCnt="4" custScaleX="136640">
        <dgm:presLayoutVars>
          <dgm:chPref val="3"/>
        </dgm:presLayoutVars>
      </dgm:prSet>
      <dgm:spPr/>
    </dgm:pt>
    <dgm:pt modelId="{543F1C74-6EBA-42EC-A233-F436EF636FE4}" type="pres">
      <dgm:prSet presAssocID="{9011F274-E571-4FCC-9A7B-A3CC7C16D27C}" presName="rootConnector" presStyleLbl="node3" presStyleIdx="3" presStyleCnt="4"/>
      <dgm:spPr/>
    </dgm:pt>
    <dgm:pt modelId="{EA7F64BE-D34B-4265-B433-8DA706EE023F}" type="pres">
      <dgm:prSet presAssocID="{9011F274-E571-4FCC-9A7B-A3CC7C16D27C}" presName="hierChild4" presStyleCnt="0"/>
      <dgm:spPr/>
    </dgm:pt>
    <dgm:pt modelId="{5F2601EE-C49F-490A-B1DA-24527E7B4A53}" type="pres">
      <dgm:prSet presAssocID="{0BAAA54B-8932-4D92-A439-B91523151BB8}" presName="Name37" presStyleLbl="parChTrans1D4" presStyleIdx="6" presStyleCnt="8"/>
      <dgm:spPr/>
    </dgm:pt>
    <dgm:pt modelId="{40EDCD85-A388-4F44-9304-ECB1E9D395BC}" type="pres">
      <dgm:prSet presAssocID="{CD0C3E9D-4194-4E0E-BCE9-85E10BAA740F}" presName="hierRoot2" presStyleCnt="0">
        <dgm:presLayoutVars>
          <dgm:hierBranch val="init"/>
        </dgm:presLayoutVars>
      </dgm:prSet>
      <dgm:spPr/>
    </dgm:pt>
    <dgm:pt modelId="{BB2A2B35-8153-4E4B-A16B-5B5E76E3BD9D}" type="pres">
      <dgm:prSet presAssocID="{CD0C3E9D-4194-4E0E-BCE9-85E10BAA740F}" presName="rootComposite" presStyleCnt="0"/>
      <dgm:spPr/>
    </dgm:pt>
    <dgm:pt modelId="{770F8C04-3F25-46EF-9CBD-957C6872601D}" type="pres">
      <dgm:prSet presAssocID="{CD0C3E9D-4194-4E0E-BCE9-85E10BAA740F}" presName="rootText" presStyleLbl="node4" presStyleIdx="6" presStyleCnt="8" custScaleX="162668">
        <dgm:presLayoutVars>
          <dgm:chPref val="3"/>
        </dgm:presLayoutVars>
      </dgm:prSet>
      <dgm:spPr/>
    </dgm:pt>
    <dgm:pt modelId="{F4019BCF-4AAC-4086-909B-6D3456BD001D}" type="pres">
      <dgm:prSet presAssocID="{CD0C3E9D-4194-4E0E-BCE9-85E10BAA740F}" presName="rootConnector" presStyleLbl="node4" presStyleIdx="6" presStyleCnt="8"/>
      <dgm:spPr/>
    </dgm:pt>
    <dgm:pt modelId="{0F44D6BA-649A-4DBF-8771-E3D36905607D}" type="pres">
      <dgm:prSet presAssocID="{CD0C3E9D-4194-4E0E-BCE9-85E10BAA740F}" presName="hierChild4" presStyleCnt="0"/>
      <dgm:spPr/>
    </dgm:pt>
    <dgm:pt modelId="{07EAB9D1-5756-49D2-B1A6-61A48D0C7CCB}" type="pres">
      <dgm:prSet presAssocID="{CD0C3E9D-4194-4E0E-BCE9-85E10BAA740F}" presName="hierChild5" presStyleCnt="0"/>
      <dgm:spPr/>
    </dgm:pt>
    <dgm:pt modelId="{942D152B-3133-4076-9F55-8B9857A6F5E3}" type="pres">
      <dgm:prSet presAssocID="{922696E1-EE7A-43BF-8634-3F0E8019AFB1}" presName="Name37" presStyleLbl="parChTrans1D4" presStyleIdx="7" presStyleCnt="8"/>
      <dgm:spPr/>
    </dgm:pt>
    <dgm:pt modelId="{70F3F98F-5726-4136-BEA4-8773A2921A06}" type="pres">
      <dgm:prSet presAssocID="{EC1D6712-E892-4500-8789-921C4C9A7A5C}" presName="hierRoot2" presStyleCnt="0">
        <dgm:presLayoutVars>
          <dgm:hierBranch val="init"/>
        </dgm:presLayoutVars>
      </dgm:prSet>
      <dgm:spPr/>
    </dgm:pt>
    <dgm:pt modelId="{24601CF8-08AB-42C1-88EB-775C088C5EF9}" type="pres">
      <dgm:prSet presAssocID="{EC1D6712-E892-4500-8789-921C4C9A7A5C}" presName="rootComposite" presStyleCnt="0"/>
      <dgm:spPr/>
    </dgm:pt>
    <dgm:pt modelId="{3EF0F79E-2A11-434B-B055-60463E7B0088}" type="pres">
      <dgm:prSet presAssocID="{EC1D6712-E892-4500-8789-921C4C9A7A5C}" presName="rootText" presStyleLbl="node4" presStyleIdx="7" presStyleCnt="8" custScaleX="159516">
        <dgm:presLayoutVars>
          <dgm:chPref val="3"/>
        </dgm:presLayoutVars>
      </dgm:prSet>
      <dgm:spPr/>
    </dgm:pt>
    <dgm:pt modelId="{3D386353-D5C7-409F-80B6-01662C9713F6}" type="pres">
      <dgm:prSet presAssocID="{EC1D6712-E892-4500-8789-921C4C9A7A5C}" presName="rootConnector" presStyleLbl="node4" presStyleIdx="7" presStyleCnt="8"/>
      <dgm:spPr/>
    </dgm:pt>
    <dgm:pt modelId="{B9D352C8-83F1-47A5-BFF8-908D0271B54D}" type="pres">
      <dgm:prSet presAssocID="{EC1D6712-E892-4500-8789-921C4C9A7A5C}" presName="hierChild4" presStyleCnt="0"/>
      <dgm:spPr/>
    </dgm:pt>
    <dgm:pt modelId="{6B5D3234-9497-4D3E-904B-18EDCA55B50E}" type="pres">
      <dgm:prSet presAssocID="{EC1D6712-E892-4500-8789-921C4C9A7A5C}" presName="hierChild5" presStyleCnt="0"/>
      <dgm:spPr/>
    </dgm:pt>
    <dgm:pt modelId="{FEBF80E3-2FA7-453A-9291-19C7DBE50D23}" type="pres">
      <dgm:prSet presAssocID="{9011F274-E571-4FCC-9A7B-A3CC7C16D27C}" presName="hierChild5" presStyleCnt="0"/>
      <dgm:spPr/>
    </dgm:pt>
    <dgm:pt modelId="{A8EF5866-8FCC-4BBF-9844-22B6902649B5}" type="pres">
      <dgm:prSet presAssocID="{790123AC-54B9-4F36-813D-1B7AE98D693C}" presName="hierChild5" presStyleCnt="0"/>
      <dgm:spPr/>
    </dgm:pt>
    <dgm:pt modelId="{7EC604C3-2F56-4F98-973D-718E20A4B594}" type="pres">
      <dgm:prSet presAssocID="{84A4AF11-EF64-4CBE-B2E4-08A2BB56D868}" presName="hierChild3" presStyleCnt="0"/>
      <dgm:spPr/>
    </dgm:pt>
  </dgm:ptLst>
  <dgm:cxnLst>
    <dgm:cxn modelId="{DD33B70E-6763-43AA-A4F9-DE9F68187566}" type="presOf" srcId="{C3246CFE-E460-487D-8583-4769A3469E6E}" destId="{D4BE1082-F2FE-4766-8992-BA77DA163387}" srcOrd="1" destOrd="0" presId="urn:microsoft.com/office/officeart/2005/8/layout/orgChart1"/>
    <dgm:cxn modelId="{EA5AFD10-0F05-4AD1-944B-73D22B74DF8A}" srcId="{AF689C10-D6F9-4608-8A1F-27250980F78C}" destId="{8ED971A1-E8BA-4727-8867-64FB1F91F56E}" srcOrd="0" destOrd="0" parTransId="{EAD33C1C-4DE2-4DF1-A2D6-BE8F7A909B1C}" sibTransId="{3986CE30-5F0D-46B2-8B31-8046EDD1679A}"/>
    <dgm:cxn modelId="{7DAA4418-4F98-4DE4-9DB0-84737BC5C69C}" type="presOf" srcId="{A4B27495-2510-4698-ACDA-CB3F06DE30A1}" destId="{47CD5F2D-6B44-4061-A0CD-A98C6C938E0A}" srcOrd="0" destOrd="0" presId="urn:microsoft.com/office/officeart/2005/8/layout/orgChart1"/>
    <dgm:cxn modelId="{8B67391D-845F-4C0A-8DBB-B765C06E4542}" srcId="{9011F274-E571-4FCC-9A7B-A3CC7C16D27C}" destId="{EC1D6712-E892-4500-8789-921C4C9A7A5C}" srcOrd="1" destOrd="0" parTransId="{922696E1-EE7A-43BF-8634-3F0E8019AFB1}" sibTransId="{B107D69D-F5C2-4625-8C65-F630B8E784B3}"/>
    <dgm:cxn modelId="{70CA772C-2690-4673-981D-B22065D31717}" srcId="{F21AB8C3-2E8E-4FF4-9308-AE0B35936154}" destId="{84A4AF11-EF64-4CBE-B2E4-08A2BB56D868}" srcOrd="0" destOrd="0" parTransId="{172FD69F-3A0C-400B-A053-73149B06B11C}" sibTransId="{2A6BA322-30C9-45C8-92D7-17478EE02AB6}"/>
    <dgm:cxn modelId="{AF242E2F-AE93-4630-ADCB-4E3C4558C0D2}" type="presOf" srcId="{9011F274-E571-4FCC-9A7B-A3CC7C16D27C}" destId="{0825151B-B76A-4093-8493-5A80C21E503A}" srcOrd="0" destOrd="0" presId="urn:microsoft.com/office/officeart/2005/8/layout/orgChart1"/>
    <dgm:cxn modelId="{C79F6533-E777-47D5-B6F9-0BCC661A82FA}" type="presOf" srcId="{EC1D6712-E892-4500-8789-921C4C9A7A5C}" destId="{3EF0F79E-2A11-434B-B055-60463E7B0088}" srcOrd="0" destOrd="0" presId="urn:microsoft.com/office/officeart/2005/8/layout/orgChart1"/>
    <dgm:cxn modelId="{5B669C36-D8BF-4974-8EFB-EEEF3DCF738A}" type="presOf" srcId="{790123AC-54B9-4F36-813D-1B7AE98D693C}" destId="{FDC9BDC0-2485-4BA7-B6C1-E79E72F4CFD0}" srcOrd="1" destOrd="0" presId="urn:microsoft.com/office/officeart/2005/8/layout/orgChart1"/>
    <dgm:cxn modelId="{0886533A-9523-4CC9-8F62-E2E8F345119A}" srcId="{2EDA3377-EB74-4474-96F5-071FBDD7D066}" destId="{AF689C10-D6F9-4608-8A1F-27250980F78C}" srcOrd="1" destOrd="0" parTransId="{1B8ABB8E-6610-43DC-B7A2-CC60D6379353}" sibTransId="{49CA8B8E-DA62-4C49-9B96-DEDCD40F76ED}"/>
    <dgm:cxn modelId="{D432873A-13AD-496E-8FFF-1AE00A0514DE}" type="presOf" srcId="{2EDA3377-EB74-4474-96F5-071FBDD7D066}" destId="{B98027C7-B48C-44EC-857D-C0497E65E195}" srcOrd="1" destOrd="0" presId="urn:microsoft.com/office/officeart/2005/8/layout/orgChart1"/>
    <dgm:cxn modelId="{5432CA3A-567E-43E1-BBF2-B76BCDFB66B5}" type="presOf" srcId="{466757A6-FC42-4D95-AA58-4B5859FB4653}" destId="{E4924620-05A0-400D-9CB4-67CF78A0D55C}" srcOrd="1" destOrd="0" presId="urn:microsoft.com/office/officeart/2005/8/layout/orgChart1"/>
    <dgm:cxn modelId="{9AEE133C-1D10-40A1-A7B7-807BDFE04080}" type="presOf" srcId="{C90ECBEB-6FE2-422F-8C5C-45F6C604EE35}" destId="{EAA0E1BE-0D34-42A4-90DB-01438A8F0AD9}" srcOrd="0" destOrd="0" presId="urn:microsoft.com/office/officeart/2005/8/layout/orgChart1"/>
    <dgm:cxn modelId="{11822B5C-CC5C-4782-91AA-5651E73D66E8}" type="presOf" srcId="{A9EA5A94-2F04-494E-86E2-749D728F6C4D}" destId="{BD4953B4-CF96-4C59-A7BC-013E54F21100}" srcOrd="0" destOrd="0" presId="urn:microsoft.com/office/officeart/2005/8/layout/orgChart1"/>
    <dgm:cxn modelId="{A0768762-BBD1-4927-BD0A-F42703F984B6}" type="presOf" srcId="{2EDA3377-EB74-4474-96F5-071FBDD7D066}" destId="{89713627-8695-477C-8257-1E146FFD2C58}" srcOrd="0" destOrd="0" presId="urn:microsoft.com/office/officeart/2005/8/layout/orgChart1"/>
    <dgm:cxn modelId="{579BE942-9CF2-4C02-BC76-10524DF38320}" type="presOf" srcId="{EAD33C1C-4DE2-4DF1-A2D6-BE8F7A909B1C}" destId="{2ACA3FBE-FB1F-4DF6-8B04-EDB895FB1F94}" srcOrd="0" destOrd="0" presId="urn:microsoft.com/office/officeart/2005/8/layout/orgChart1"/>
    <dgm:cxn modelId="{DCD5126B-E0E7-4627-BFFC-D1A818BC4ACD}" srcId="{7135D6AE-6DEB-4CC0-8046-84CFDBA1F637}" destId="{4D4CD42D-6CB2-4429-A930-C550017A5BBF}" srcOrd="0" destOrd="0" parTransId="{319209E7-ADBA-4E05-8A61-AB397D14450D}" sibTransId="{E76EAE34-0E64-4B54-A7BA-DC8ED4257404}"/>
    <dgm:cxn modelId="{3DA60F6C-64A4-44F3-9474-879E5840EAA1}" type="presOf" srcId="{5E3CF02C-397D-4135-8C00-4BE9D464126E}" destId="{7B24240A-3576-4CC8-B2D3-3D090F28F16F}" srcOrd="0" destOrd="0" presId="urn:microsoft.com/office/officeart/2005/8/layout/orgChart1"/>
    <dgm:cxn modelId="{08C46671-0CF9-456F-9068-B8D509800E1E}" type="presOf" srcId="{A476EBED-3342-4266-83A9-A9079CA3A78E}" destId="{6EE984A0-EAF8-4405-AAB0-2AE093251D51}" srcOrd="0" destOrd="0" presId="urn:microsoft.com/office/officeart/2005/8/layout/orgChart1"/>
    <dgm:cxn modelId="{0F36C751-72CD-41A6-9AB5-EE84B99109C9}" type="presOf" srcId="{3EC2B41F-AD14-4858-A566-218867C5A867}" destId="{E0C624FC-E4A6-4234-8141-79D1D93DCC99}" srcOrd="0" destOrd="0" presId="urn:microsoft.com/office/officeart/2005/8/layout/orgChart1"/>
    <dgm:cxn modelId="{F860AD54-65F8-411C-A4D2-3748EA473D99}" type="presOf" srcId="{0BAAA54B-8932-4D92-A439-B91523151BB8}" destId="{5F2601EE-C49F-490A-B1DA-24527E7B4A53}" srcOrd="0" destOrd="0" presId="urn:microsoft.com/office/officeart/2005/8/layout/orgChart1"/>
    <dgm:cxn modelId="{CC6A4679-162A-45A0-82AA-7255484EA526}" srcId="{7135D6AE-6DEB-4CC0-8046-84CFDBA1F637}" destId="{A476EBED-3342-4266-83A9-A9079CA3A78E}" srcOrd="1" destOrd="0" parTransId="{A9412402-E391-4EE0-8A99-C5601FF9CF04}" sibTransId="{795D2390-3B42-4F78-986E-22C5313AA5AA}"/>
    <dgm:cxn modelId="{43DD9E79-A6EC-4799-9905-5A472AD0F2D1}" type="presOf" srcId="{8ED971A1-E8BA-4727-8867-64FB1F91F56E}" destId="{22333EFC-6044-4152-B121-6AFB764BE861}" srcOrd="0" destOrd="0" presId="urn:microsoft.com/office/officeart/2005/8/layout/orgChart1"/>
    <dgm:cxn modelId="{F8B17880-D8F2-40C8-951B-50B3056EC90E}" type="presOf" srcId="{D25E3F20-F697-41FB-A4AA-210CC919A8C8}" destId="{45A6D1DA-AD26-4991-BF4B-269D8AACB4F2}" srcOrd="0" destOrd="0" presId="urn:microsoft.com/office/officeart/2005/8/layout/orgChart1"/>
    <dgm:cxn modelId="{EE9E9188-C15E-484E-B66D-127265A1BF7C}" type="presOf" srcId="{790123AC-54B9-4F36-813D-1B7AE98D693C}" destId="{D8624B24-7FD5-4242-BC41-51136F2726DC}" srcOrd="0" destOrd="0" presId="urn:microsoft.com/office/officeart/2005/8/layout/orgChart1"/>
    <dgm:cxn modelId="{0060BE89-E3A8-4505-AD3E-AB833239CCD1}" srcId="{AF689C10-D6F9-4608-8A1F-27250980F78C}" destId="{466757A6-FC42-4D95-AA58-4B5859FB4653}" srcOrd="1" destOrd="0" parTransId="{43BBDCAB-A7AC-4DBF-A8EA-8127A62AF466}" sibTransId="{0BD66010-12BF-43B0-8243-65CD40AE9249}"/>
    <dgm:cxn modelId="{E448E68A-F3EF-4509-B5B2-E6D08976261B}" type="presOf" srcId="{A476EBED-3342-4266-83A9-A9079CA3A78E}" destId="{9EFEA5A9-3CA5-480A-980E-33B5BF2B2555}" srcOrd="1" destOrd="0" presId="urn:microsoft.com/office/officeart/2005/8/layout/orgChart1"/>
    <dgm:cxn modelId="{719C808E-9930-4A72-8D3F-B29499D21F00}" srcId="{790123AC-54B9-4F36-813D-1B7AE98D693C}" destId="{C3246CFE-E460-487D-8583-4769A3469E6E}" srcOrd="0" destOrd="0" parTransId="{A4B27495-2510-4698-ACDA-CB3F06DE30A1}" sibTransId="{C6D4AA85-BFFD-4204-96F6-EBF04E827F86}"/>
    <dgm:cxn modelId="{82EFAC90-EE65-4726-B7E6-1B5382D50BBC}" srcId="{C3246CFE-E460-487D-8583-4769A3469E6E}" destId="{3EC2B41F-AD14-4858-A566-218867C5A867}" srcOrd="0" destOrd="0" parTransId="{D25E3F20-F697-41FB-A4AA-210CC919A8C8}" sibTransId="{0CABA581-D9D1-439B-AA8E-3F588BFBA153}"/>
    <dgm:cxn modelId="{AE64FB91-A4CB-4E37-92FC-94E84BD59524}" srcId="{84A4AF11-EF64-4CBE-B2E4-08A2BB56D868}" destId="{790123AC-54B9-4F36-813D-1B7AE98D693C}" srcOrd="1" destOrd="0" parTransId="{2016568E-79DD-49FF-BD57-7D8F72B35C7B}" sibTransId="{FF0854E5-50FA-4616-8A27-8A7C06C3BB3A}"/>
    <dgm:cxn modelId="{CBC23792-105B-4B21-8961-6E031776FF11}" type="presOf" srcId="{1B8ABB8E-6610-43DC-B7A2-CC60D6379353}" destId="{A3D72557-9204-491E-BC2D-6A113E208C5E}" srcOrd="0" destOrd="0" presId="urn:microsoft.com/office/officeart/2005/8/layout/orgChart1"/>
    <dgm:cxn modelId="{268E3696-AC4E-4785-A5F2-2108845D1CAA}" type="presOf" srcId="{AF689C10-D6F9-4608-8A1F-27250980F78C}" destId="{A999B06B-DDD4-428F-B19D-1CC9B07DEA08}" srcOrd="0" destOrd="0" presId="urn:microsoft.com/office/officeart/2005/8/layout/orgChart1"/>
    <dgm:cxn modelId="{03494E96-567A-4306-956E-F302B4B5FF2E}" type="presOf" srcId="{84A4AF11-EF64-4CBE-B2E4-08A2BB56D868}" destId="{74303F4B-BD55-4842-A0A1-63DCB71C71B5}" srcOrd="1" destOrd="0" presId="urn:microsoft.com/office/officeart/2005/8/layout/orgChart1"/>
    <dgm:cxn modelId="{EE3AD397-E836-466B-99E9-83ABD7874872}" srcId="{790123AC-54B9-4F36-813D-1B7AE98D693C}" destId="{9011F274-E571-4FCC-9A7B-A3CC7C16D27C}" srcOrd="1" destOrd="0" parTransId="{F8EFCE31-220A-4FCF-9C20-2A103D179EB6}" sibTransId="{CECC5C2C-62EF-40D2-B422-75293A5ED172}"/>
    <dgm:cxn modelId="{7CBC469D-5B41-4A80-9702-B30F9F1BE7D0}" type="presOf" srcId="{7135D6AE-6DEB-4CC0-8046-84CFDBA1F637}" destId="{79991B42-2141-4EF2-BB90-D671B3BABC41}" srcOrd="0" destOrd="0" presId="urn:microsoft.com/office/officeart/2005/8/layout/orgChart1"/>
    <dgm:cxn modelId="{70874BA2-34C1-472E-AD65-5BC2D6ADA704}" srcId="{9011F274-E571-4FCC-9A7B-A3CC7C16D27C}" destId="{CD0C3E9D-4194-4E0E-BCE9-85E10BAA740F}" srcOrd="0" destOrd="0" parTransId="{0BAAA54B-8932-4D92-A439-B91523151BB8}" sibTransId="{3F3588AF-A7CF-48CC-A908-9B9592BD2254}"/>
    <dgm:cxn modelId="{615377A3-627D-4647-9E8E-7C96C171C28D}" type="presOf" srcId="{5E3CF02C-397D-4135-8C00-4BE9D464126E}" destId="{2EDAEDBE-AADF-42DB-9F32-4645564FEA44}" srcOrd="1" destOrd="0" presId="urn:microsoft.com/office/officeart/2005/8/layout/orgChart1"/>
    <dgm:cxn modelId="{B9A5F6A4-2318-41A5-9AD4-513C76B1992F}" type="presOf" srcId="{CD0C3E9D-4194-4E0E-BCE9-85E10BAA740F}" destId="{770F8C04-3F25-46EF-9CBD-957C6872601D}" srcOrd="0" destOrd="0" presId="urn:microsoft.com/office/officeart/2005/8/layout/orgChart1"/>
    <dgm:cxn modelId="{526494A7-16C0-4672-A002-23A2AE940863}" type="presOf" srcId="{922696E1-EE7A-43BF-8634-3F0E8019AFB1}" destId="{942D152B-3133-4076-9F55-8B9857A6F5E3}" srcOrd="0" destOrd="0" presId="urn:microsoft.com/office/officeart/2005/8/layout/orgChart1"/>
    <dgm:cxn modelId="{998E9FA7-0BEA-4160-B1FD-B091357BCABA}" srcId="{C3246CFE-E460-487D-8583-4769A3469E6E}" destId="{5E3CF02C-397D-4135-8C00-4BE9D464126E}" srcOrd="1" destOrd="0" parTransId="{A9EA5A94-2F04-494E-86E2-749D728F6C4D}" sibTransId="{E6FED103-ED68-45C9-8576-0BA653DC200D}"/>
    <dgm:cxn modelId="{3DA030A9-43C7-4284-A53C-44D64D2D730D}" type="presOf" srcId="{466757A6-FC42-4D95-AA58-4B5859FB4653}" destId="{868517CF-67B0-4928-A48C-1679FA0D3CFE}" srcOrd="0" destOrd="0" presId="urn:microsoft.com/office/officeart/2005/8/layout/orgChart1"/>
    <dgm:cxn modelId="{79C799AB-976E-407C-8D80-BAF661003C97}" type="presOf" srcId="{43BBDCAB-A7AC-4DBF-A8EA-8127A62AF466}" destId="{C28E6544-21E0-4473-9AD4-3E507CD0242C}" srcOrd="0" destOrd="0" presId="urn:microsoft.com/office/officeart/2005/8/layout/orgChart1"/>
    <dgm:cxn modelId="{7F100CAC-3E42-457C-9980-91AC00B5EBED}" type="presOf" srcId="{A9412402-E391-4EE0-8A99-C5601FF9CF04}" destId="{E06E67AB-CB0A-4419-9884-668BF4A2164A}" srcOrd="0" destOrd="0" presId="urn:microsoft.com/office/officeart/2005/8/layout/orgChart1"/>
    <dgm:cxn modelId="{10E840AC-E402-4DE4-8838-566F27C8BD14}" type="presOf" srcId="{3EC2B41F-AD14-4858-A566-218867C5A867}" destId="{6FE72E07-5663-40DF-8FC7-B0E44D979F30}" srcOrd="1" destOrd="0" presId="urn:microsoft.com/office/officeart/2005/8/layout/orgChart1"/>
    <dgm:cxn modelId="{49095BB3-9669-4C37-8C2E-C27ED6CA22CB}" type="presOf" srcId="{4D4CD42D-6CB2-4429-A930-C550017A5BBF}" destId="{F186B0D0-88BA-4C37-9FCE-C15C6AB38A2E}" srcOrd="0" destOrd="0" presId="urn:microsoft.com/office/officeart/2005/8/layout/orgChart1"/>
    <dgm:cxn modelId="{453567B3-A4E5-4088-A6B1-121130ED50F7}" type="presOf" srcId="{F21AB8C3-2E8E-4FF4-9308-AE0B35936154}" destId="{E1C68B79-3434-420F-972C-61A0E4685C47}" srcOrd="0" destOrd="0" presId="urn:microsoft.com/office/officeart/2005/8/layout/orgChart1"/>
    <dgm:cxn modelId="{6DC7C6B4-821F-4667-AC09-4F4815D655A4}" type="presOf" srcId="{8ED971A1-E8BA-4727-8867-64FB1F91F56E}" destId="{6309049E-DA93-4BD7-A2FA-2CC166B126EA}" srcOrd="1" destOrd="0" presId="urn:microsoft.com/office/officeart/2005/8/layout/orgChart1"/>
    <dgm:cxn modelId="{A820ADB5-7EB3-4C74-BDB8-094019428312}" type="presOf" srcId="{F8EFCE31-220A-4FCF-9C20-2A103D179EB6}" destId="{08414AA4-33B3-4D21-B81F-F011002331F9}" srcOrd="0" destOrd="0" presId="urn:microsoft.com/office/officeart/2005/8/layout/orgChart1"/>
    <dgm:cxn modelId="{B549C6B7-5F1B-4A03-95C1-507CE3492855}" type="presOf" srcId="{EC1D6712-E892-4500-8789-921C4C9A7A5C}" destId="{3D386353-D5C7-409F-80B6-01662C9713F6}" srcOrd="1" destOrd="0" presId="urn:microsoft.com/office/officeart/2005/8/layout/orgChart1"/>
    <dgm:cxn modelId="{F5A279B8-B9EB-4DFC-B078-A33E8957F39D}" type="presOf" srcId="{CD0C3E9D-4194-4E0E-BCE9-85E10BAA740F}" destId="{F4019BCF-4AAC-4086-909B-6D3456BD001D}" srcOrd="1" destOrd="0" presId="urn:microsoft.com/office/officeart/2005/8/layout/orgChart1"/>
    <dgm:cxn modelId="{8FF428BB-1EE1-4D96-B390-D60851882BC5}" type="presOf" srcId="{AF689C10-D6F9-4608-8A1F-27250980F78C}" destId="{101A32F9-3221-40D3-8551-082F1C90AABD}" srcOrd="1" destOrd="0" presId="urn:microsoft.com/office/officeart/2005/8/layout/orgChart1"/>
    <dgm:cxn modelId="{F5A864BF-D6B4-484D-9D93-914340DF0B1D}" type="presOf" srcId="{325A2383-E583-44E4-A876-119E9E47BFC7}" destId="{23E39295-07B2-4D95-81D3-247EA9A6262E}" srcOrd="0" destOrd="0" presId="urn:microsoft.com/office/officeart/2005/8/layout/orgChart1"/>
    <dgm:cxn modelId="{E316AAC2-8280-4AFB-A1A1-20FA66BE02F4}" type="presOf" srcId="{7135D6AE-6DEB-4CC0-8046-84CFDBA1F637}" destId="{945D9A5D-57C7-4864-9747-94CD4B17E41F}" srcOrd="1" destOrd="0" presId="urn:microsoft.com/office/officeart/2005/8/layout/orgChart1"/>
    <dgm:cxn modelId="{F6C234CC-47DF-49D8-A5E1-9C173EA9C830}" type="presOf" srcId="{319209E7-ADBA-4E05-8A61-AB397D14450D}" destId="{69946E7C-1CFE-4BF1-A309-900D48265A7A}" srcOrd="0" destOrd="0" presId="urn:microsoft.com/office/officeart/2005/8/layout/orgChart1"/>
    <dgm:cxn modelId="{7B6441D3-E85D-42F3-A6E3-64E0284B5F0D}" srcId="{84A4AF11-EF64-4CBE-B2E4-08A2BB56D868}" destId="{2EDA3377-EB74-4474-96F5-071FBDD7D066}" srcOrd="0" destOrd="0" parTransId="{C90ECBEB-6FE2-422F-8C5C-45F6C604EE35}" sibTransId="{F9F65083-F7B1-422A-A831-43909E097D93}"/>
    <dgm:cxn modelId="{9321D7D4-4314-42BD-A161-AC7F724F92B2}" type="presOf" srcId="{4D4CD42D-6CB2-4429-A930-C550017A5BBF}" destId="{32042541-DC82-451B-9159-74F099CBAA8D}" srcOrd="1" destOrd="0" presId="urn:microsoft.com/office/officeart/2005/8/layout/orgChart1"/>
    <dgm:cxn modelId="{D04EBADC-3B54-488D-8F55-4CE996AD4A6A}" srcId="{2EDA3377-EB74-4474-96F5-071FBDD7D066}" destId="{7135D6AE-6DEB-4CC0-8046-84CFDBA1F637}" srcOrd="0" destOrd="0" parTransId="{325A2383-E583-44E4-A876-119E9E47BFC7}" sibTransId="{5C426CAA-A4A2-4DE0-8A39-C176BADCE30E}"/>
    <dgm:cxn modelId="{B9A0A0DE-7C3B-45A5-A55F-86DE3C01915C}" type="presOf" srcId="{9011F274-E571-4FCC-9A7B-A3CC7C16D27C}" destId="{543F1C74-6EBA-42EC-A233-F436EF636FE4}" srcOrd="1" destOrd="0" presId="urn:microsoft.com/office/officeart/2005/8/layout/orgChart1"/>
    <dgm:cxn modelId="{2CCC78E5-584D-4E50-B818-E9B71F45C834}" type="presOf" srcId="{C3246CFE-E460-487D-8583-4769A3469E6E}" destId="{AF23237C-B040-454B-8E64-A852200D2ECF}" srcOrd="0" destOrd="0" presId="urn:microsoft.com/office/officeart/2005/8/layout/orgChart1"/>
    <dgm:cxn modelId="{F95B33E6-A6DC-49FD-8F98-606DBA648B34}" type="presOf" srcId="{84A4AF11-EF64-4CBE-B2E4-08A2BB56D868}" destId="{31E11AA3-5630-4FD4-855F-1B399A5E2855}" srcOrd="0" destOrd="0" presId="urn:microsoft.com/office/officeart/2005/8/layout/orgChart1"/>
    <dgm:cxn modelId="{D458F5E9-7E65-47E4-A2FC-08AABCCC59A4}" type="presOf" srcId="{2016568E-79DD-49FF-BD57-7D8F72B35C7B}" destId="{91D35E28-3519-4DD4-BD14-461F82E4B669}" srcOrd="0" destOrd="0" presId="urn:microsoft.com/office/officeart/2005/8/layout/orgChart1"/>
    <dgm:cxn modelId="{5C4AF60A-207E-4B7A-8F82-778B3B2196BD}" type="presParOf" srcId="{E1C68B79-3434-420F-972C-61A0E4685C47}" destId="{6AB0F6E7-40C0-43DD-8784-8D2ACBB88BA3}" srcOrd="0" destOrd="0" presId="urn:microsoft.com/office/officeart/2005/8/layout/orgChart1"/>
    <dgm:cxn modelId="{CE0DE833-2089-48F6-8429-E4D8808D073B}" type="presParOf" srcId="{6AB0F6E7-40C0-43DD-8784-8D2ACBB88BA3}" destId="{94C461EE-67B8-4AF8-BC37-D9CF353A17E8}" srcOrd="0" destOrd="0" presId="urn:microsoft.com/office/officeart/2005/8/layout/orgChart1"/>
    <dgm:cxn modelId="{DFA08BD1-E665-4790-8BED-846CC7655CFF}" type="presParOf" srcId="{94C461EE-67B8-4AF8-BC37-D9CF353A17E8}" destId="{31E11AA3-5630-4FD4-855F-1B399A5E2855}" srcOrd="0" destOrd="0" presId="urn:microsoft.com/office/officeart/2005/8/layout/orgChart1"/>
    <dgm:cxn modelId="{AE611D44-40B9-4691-B8F4-0F93035D6F77}" type="presParOf" srcId="{94C461EE-67B8-4AF8-BC37-D9CF353A17E8}" destId="{74303F4B-BD55-4842-A0A1-63DCB71C71B5}" srcOrd="1" destOrd="0" presId="urn:microsoft.com/office/officeart/2005/8/layout/orgChart1"/>
    <dgm:cxn modelId="{1F575F16-CC16-450D-B077-E3D366114997}" type="presParOf" srcId="{6AB0F6E7-40C0-43DD-8784-8D2ACBB88BA3}" destId="{3168A0B4-E9E0-4A70-AE15-1456CF54D43E}" srcOrd="1" destOrd="0" presId="urn:microsoft.com/office/officeart/2005/8/layout/orgChart1"/>
    <dgm:cxn modelId="{D90A96BE-F97A-4077-9E9C-E779A631B5D3}" type="presParOf" srcId="{3168A0B4-E9E0-4A70-AE15-1456CF54D43E}" destId="{EAA0E1BE-0D34-42A4-90DB-01438A8F0AD9}" srcOrd="0" destOrd="0" presId="urn:microsoft.com/office/officeart/2005/8/layout/orgChart1"/>
    <dgm:cxn modelId="{EE213544-C0CA-44E3-B905-65F414498E07}" type="presParOf" srcId="{3168A0B4-E9E0-4A70-AE15-1456CF54D43E}" destId="{A040D1CF-2B8E-4EBD-9FC1-DCD9C0715C09}" srcOrd="1" destOrd="0" presId="urn:microsoft.com/office/officeart/2005/8/layout/orgChart1"/>
    <dgm:cxn modelId="{CA213F50-B32E-4A00-A1D2-2C397C044C34}" type="presParOf" srcId="{A040D1CF-2B8E-4EBD-9FC1-DCD9C0715C09}" destId="{808232E4-48A6-4410-AAFB-71962EF41CB1}" srcOrd="0" destOrd="0" presId="urn:microsoft.com/office/officeart/2005/8/layout/orgChart1"/>
    <dgm:cxn modelId="{A02926A1-C545-40A1-9FEB-8C9C67E686D9}" type="presParOf" srcId="{808232E4-48A6-4410-AAFB-71962EF41CB1}" destId="{89713627-8695-477C-8257-1E146FFD2C58}" srcOrd="0" destOrd="0" presId="urn:microsoft.com/office/officeart/2005/8/layout/orgChart1"/>
    <dgm:cxn modelId="{5DA84ED8-FEAB-4627-BFDA-9E44D5D736D3}" type="presParOf" srcId="{808232E4-48A6-4410-AAFB-71962EF41CB1}" destId="{B98027C7-B48C-44EC-857D-C0497E65E195}" srcOrd="1" destOrd="0" presId="urn:microsoft.com/office/officeart/2005/8/layout/orgChart1"/>
    <dgm:cxn modelId="{961A4F98-EDD6-480E-8711-B2D59A815DA7}" type="presParOf" srcId="{A040D1CF-2B8E-4EBD-9FC1-DCD9C0715C09}" destId="{F7BD0391-8043-4719-AA40-534EB49B0DE1}" srcOrd="1" destOrd="0" presId="urn:microsoft.com/office/officeart/2005/8/layout/orgChart1"/>
    <dgm:cxn modelId="{E9E67FDE-0A56-4CB5-8B2C-9EE727BB8A61}" type="presParOf" srcId="{F7BD0391-8043-4719-AA40-534EB49B0DE1}" destId="{23E39295-07B2-4D95-81D3-247EA9A6262E}" srcOrd="0" destOrd="0" presId="urn:microsoft.com/office/officeart/2005/8/layout/orgChart1"/>
    <dgm:cxn modelId="{67084FD5-F9A8-4262-9C07-46CE9B0FCE99}" type="presParOf" srcId="{F7BD0391-8043-4719-AA40-534EB49B0DE1}" destId="{6661A58E-5DEB-4517-AEBF-A4C5F38FA5EC}" srcOrd="1" destOrd="0" presId="urn:microsoft.com/office/officeart/2005/8/layout/orgChart1"/>
    <dgm:cxn modelId="{ECD8A959-989B-4B07-B7B2-BEF974192924}" type="presParOf" srcId="{6661A58E-5DEB-4517-AEBF-A4C5F38FA5EC}" destId="{4CCD9BF6-B640-41C4-AECB-1D6069B71FF0}" srcOrd="0" destOrd="0" presId="urn:microsoft.com/office/officeart/2005/8/layout/orgChart1"/>
    <dgm:cxn modelId="{55259AD1-F6AA-423B-99FA-41AEF51282EE}" type="presParOf" srcId="{4CCD9BF6-B640-41C4-AECB-1D6069B71FF0}" destId="{79991B42-2141-4EF2-BB90-D671B3BABC41}" srcOrd="0" destOrd="0" presId="urn:microsoft.com/office/officeart/2005/8/layout/orgChart1"/>
    <dgm:cxn modelId="{85DF610E-FEAE-48D2-838B-6FEAB99C11C4}" type="presParOf" srcId="{4CCD9BF6-B640-41C4-AECB-1D6069B71FF0}" destId="{945D9A5D-57C7-4864-9747-94CD4B17E41F}" srcOrd="1" destOrd="0" presId="urn:microsoft.com/office/officeart/2005/8/layout/orgChart1"/>
    <dgm:cxn modelId="{F6A485AE-4F0F-4706-AD44-FFE25A36CCA0}" type="presParOf" srcId="{6661A58E-5DEB-4517-AEBF-A4C5F38FA5EC}" destId="{38F766FA-96E9-4815-A423-4A19C83D49F3}" srcOrd="1" destOrd="0" presId="urn:microsoft.com/office/officeart/2005/8/layout/orgChart1"/>
    <dgm:cxn modelId="{76B71F35-476E-4011-AC04-05516B02CE4C}" type="presParOf" srcId="{38F766FA-96E9-4815-A423-4A19C83D49F3}" destId="{69946E7C-1CFE-4BF1-A309-900D48265A7A}" srcOrd="0" destOrd="0" presId="urn:microsoft.com/office/officeart/2005/8/layout/orgChart1"/>
    <dgm:cxn modelId="{7754CFED-4884-4999-B69E-2FBD79711E34}" type="presParOf" srcId="{38F766FA-96E9-4815-A423-4A19C83D49F3}" destId="{AA581CDE-2A02-400F-AE62-92457909596F}" srcOrd="1" destOrd="0" presId="urn:microsoft.com/office/officeart/2005/8/layout/orgChart1"/>
    <dgm:cxn modelId="{3DE4319E-F7AF-4568-AF3B-A790AAD2D847}" type="presParOf" srcId="{AA581CDE-2A02-400F-AE62-92457909596F}" destId="{9D2BE841-4BF7-4286-82A6-7D713E9AB936}" srcOrd="0" destOrd="0" presId="urn:microsoft.com/office/officeart/2005/8/layout/orgChart1"/>
    <dgm:cxn modelId="{5B4529B3-9B94-477D-AE8D-77393B0427EA}" type="presParOf" srcId="{9D2BE841-4BF7-4286-82A6-7D713E9AB936}" destId="{F186B0D0-88BA-4C37-9FCE-C15C6AB38A2E}" srcOrd="0" destOrd="0" presId="urn:microsoft.com/office/officeart/2005/8/layout/orgChart1"/>
    <dgm:cxn modelId="{BF0557D0-AE86-4F94-B624-1B7877E1EA21}" type="presParOf" srcId="{9D2BE841-4BF7-4286-82A6-7D713E9AB936}" destId="{32042541-DC82-451B-9159-74F099CBAA8D}" srcOrd="1" destOrd="0" presId="urn:microsoft.com/office/officeart/2005/8/layout/orgChart1"/>
    <dgm:cxn modelId="{5F1E09C4-4D08-40FD-8296-195A3DA6C99C}" type="presParOf" srcId="{AA581CDE-2A02-400F-AE62-92457909596F}" destId="{6FFD93F6-7F13-4B60-8EBB-33B35FCBA562}" srcOrd="1" destOrd="0" presId="urn:microsoft.com/office/officeart/2005/8/layout/orgChart1"/>
    <dgm:cxn modelId="{342116EA-EF2D-4E3F-B38C-31C9C78A2802}" type="presParOf" srcId="{AA581CDE-2A02-400F-AE62-92457909596F}" destId="{90D89940-EE19-4297-AE5B-A50B50E9E45C}" srcOrd="2" destOrd="0" presId="urn:microsoft.com/office/officeart/2005/8/layout/orgChart1"/>
    <dgm:cxn modelId="{52665C7F-BCEF-43C3-B5A5-E6CADE348AE5}" type="presParOf" srcId="{38F766FA-96E9-4815-A423-4A19C83D49F3}" destId="{E06E67AB-CB0A-4419-9884-668BF4A2164A}" srcOrd="2" destOrd="0" presId="urn:microsoft.com/office/officeart/2005/8/layout/orgChart1"/>
    <dgm:cxn modelId="{3A3CE838-7BA8-4861-835F-755F7C0ED2DE}" type="presParOf" srcId="{38F766FA-96E9-4815-A423-4A19C83D49F3}" destId="{B9CC5A42-5549-42EC-8031-693BE260786F}" srcOrd="3" destOrd="0" presId="urn:microsoft.com/office/officeart/2005/8/layout/orgChart1"/>
    <dgm:cxn modelId="{6BF97EB5-4A15-4BC9-B94E-2EA312D9F05E}" type="presParOf" srcId="{B9CC5A42-5549-42EC-8031-693BE260786F}" destId="{99240D1F-07B8-4134-928D-718F142ED47E}" srcOrd="0" destOrd="0" presId="urn:microsoft.com/office/officeart/2005/8/layout/orgChart1"/>
    <dgm:cxn modelId="{B384231E-346A-4C69-AFAD-A3FCE3DC8684}" type="presParOf" srcId="{99240D1F-07B8-4134-928D-718F142ED47E}" destId="{6EE984A0-EAF8-4405-AAB0-2AE093251D51}" srcOrd="0" destOrd="0" presId="urn:microsoft.com/office/officeart/2005/8/layout/orgChart1"/>
    <dgm:cxn modelId="{14864D56-FFE6-4EA7-BABC-27F7167418E8}" type="presParOf" srcId="{99240D1F-07B8-4134-928D-718F142ED47E}" destId="{9EFEA5A9-3CA5-480A-980E-33B5BF2B2555}" srcOrd="1" destOrd="0" presId="urn:microsoft.com/office/officeart/2005/8/layout/orgChart1"/>
    <dgm:cxn modelId="{4C22620C-9842-49D6-AA36-96084CE2ED91}" type="presParOf" srcId="{B9CC5A42-5549-42EC-8031-693BE260786F}" destId="{4ACAD70A-5933-4E2A-90CA-FD3E6128F229}" srcOrd="1" destOrd="0" presId="urn:microsoft.com/office/officeart/2005/8/layout/orgChart1"/>
    <dgm:cxn modelId="{070D7A74-D7C8-4580-8CD1-B0E778FFA667}" type="presParOf" srcId="{B9CC5A42-5549-42EC-8031-693BE260786F}" destId="{EC57478E-0155-422F-9DD2-CD7F305FADB5}" srcOrd="2" destOrd="0" presId="urn:microsoft.com/office/officeart/2005/8/layout/orgChart1"/>
    <dgm:cxn modelId="{F9E2B902-1CC7-4B45-B03D-204EEB7D1B3E}" type="presParOf" srcId="{6661A58E-5DEB-4517-AEBF-A4C5F38FA5EC}" destId="{BDEFB527-4A05-4E17-81BA-F8D548113490}" srcOrd="2" destOrd="0" presId="urn:microsoft.com/office/officeart/2005/8/layout/orgChart1"/>
    <dgm:cxn modelId="{02A4AD09-8292-44FF-9797-BDFD7BE8CCB3}" type="presParOf" srcId="{F7BD0391-8043-4719-AA40-534EB49B0DE1}" destId="{A3D72557-9204-491E-BC2D-6A113E208C5E}" srcOrd="2" destOrd="0" presId="urn:microsoft.com/office/officeart/2005/8/layout/orgChart1"/>
    <dgm:cxn modelId="{F4F9FDA8-9E9D-4532-AD1C-A2B239906D4A}" type="presParOf" srcId="{F7BD0391-8043-4719-AA40-534EB49B0DE1}" destId="{ED0B8675-9E8D-4017-9DA3-AF61376566DF}" srcOrd="3" destOrd="0" presId="urn:microsoft.com/office/officeart/2005/8/layout/orgChart1"/>
    <dgm:cxn modelId="{21A35CB9-A45A-425E-B0E7-EEA72D039782}" type="presParOf" srcId="{ED0B8675-9E8D-4017-9DA3-AF61376566DF}" destId="{49684AB4-BEB9-4E5D-8D48-514D299E147D}" srcOrd="0" destOrd="0" presId="urn:microsoft.com/office/officeart/2005/8/layout/orgChart1"/>
    <dgm:cxn modelId="{51FDC4DE-94BD-4C1A-8C2E-D124ADDBB2FF}" type="presParOf" srcId="{49684AB4-BEB9-4E5D-8D48-514D299E147D}" destId="{A999B06B-DDD4-428F-B19D-1CC9B07DEA08}" srcOrd="0" destOrd="0" presId="urn:microsoft.com/office/officeart/2005/8/layout/orgChart1"/>
    <dgm:cxn modelId="{85280F25-6A62-49C3-95F1-B05D8C5D003E}" type="presParOf" srcId="{49684AB4-BEB9-4E5D-8D48-514D299E147D}" destId="{101A32F9-3221-40D3-8551-082F1C90AABD}" srcOrd="1" destOrd="0" presId="urn:microsoft.com/office/officeart/2005/8/layout/orgChart1"/>
    <dgm:cxn modelId="{F121E87B-22D1-4A54-91B2-BC846C708E6E}" type="presParOf" srcId="{ED0B8675-9E8D-4017-9DA3-AF61376566DF}" destId="{DF61947C-454C-49E3-9A80-B78CF849456B}" srcOrd="1" destOrd="0" presId="urn:microsoft.com/office/officeart/2005/8/layout/orgChart1"/>
    <dgm:cxn modelId="{91CF910D-B83A-4463-A23D-E9C60A87CDB5}" type="presParOf" srcId="{DF61947C-454C-49E3-9A80-B78CF849456B}" destId="{2ACA3FBE-FB1F-4DF6-8B04-EDB895FB1F94}" srcOrd="0" destOrd="0" presId="urn:microsoft.com/office/officeart/2005/8/layout/orgChart1"/>
    <dgm:cxn modelId="{6C8676C0-EA48-417D-B877-85A2D6C54A29}" type="presParOf" srcId="{DF61947C-454C-49E3-9A80-B78CF849456B}" destId="{6178582A-9638-4BBC-889B-4527813B2D19}" srcOrd="1" destOrd="0" presId="urn:microsoft.com/office/officeart/2005/8/layout/orgChart1"/>
    <dgm:cxn modelId="{A63CB077-ED0A-49F2-B673-CEBCD85AB235}" type="presParOf" srcId="{6178582A-9638-4BBC-889B-4527813B2D19}" destId="{1AE71D4B-A69F-4488-B41D-A084A0A38C4C}" srcOrd="0" destOrd="0" presId="urn:microsoft.com/office/officeart/2005/8/layout/orgChart1"/>
    <dgm:cxn modelId="{494FFB1C-6199-4F95-A6D3-F364A0D208F4}" type="presParOf" srcId="{1AE71D4B-A69F-4488-B41D-A084A0A38C4C}" destId="{22333EFC-6044-4152-B121-6AFB764BE861}" srcOrd="0" destOrd="0" presId="urn:microsoft.com/office/officeart/2005/8/layout/orgChart1"/>
    <dgm:cxn modelId="{746F3955-912C-4797-BDC9-4BF42B708CA5}" type="presParOf" srcId="{1AE71D4B-A69F-4488-B41D-A084A0A38C4C}" destId="{6309049E-DA93-4BD7-A2FA-2CC166B126EA}" srcOrd="1" destOrd="0" presId="urn:microsoft.com/office/officeart/2005/8/layout/orgChart1"/>
    <dgm:cxn modelId="{018A5929-11AA-4898-8DA7-E6BF8AD21F13}" type="presParOf" srcId="{6178582A-9638-4BBC-889B-4527813B2D19}" destId="{5880CCAB-B5FB-4071-8462-91CD5A9866D2}" srcOrd="1" destOrd="0" presId="urn:microsoft.com/office/officeart/2005/8/layout/orgChart1"/>
    <dgm:cxn modelId="{8549F90E-F7B2-412F-8797-E4F9AA3A7669}" type="presParOf" srcId="{6178582A-9638-4BBC-889B-4527813B2D19}" destId="{35DB2C2F-C9E4-4544-BE06-CE7D760C8EF3}" srcOrd="2" destOrd="0" presId="urn:microsoft.com/office/officeart/2005/8/layout/orgChart1"/>
    <dgm:cxn modelId="{EAF4656E-91F6-455D-85A8-35C547A43915}" type="presParOf" srcId="{DF61947C-454C-49E3-9A80-B78CF849456B}" destId="{C28E6544-21E0-4473-9AD4-3E507CD0242C}" srcOrd="2" destOrd="0" presId="urn:microsoft.com/office/officeart/2005/8/layout/orgChart1"/>
    <dgm:cxn modelId="{772531E1-A89C-4994-BABD-3B787879B303}" type="presParOf" srcId="{DF61947C-454C-49E3-9A80-B78CF849456B}" destId="{CE3F1BBC-62E2-4B18-9BDB-35EB40085380}" srcOrd="3" destOrd="0" presId="urn:microsoft.com/office/officeart/2005/8/layout/orgChart1"/>
    <dgm:cxn modelId="{FB46E3CA-BC11-4943-9845-168AE17988A2}" type="presParOf" srcId="{CE3F1BBC-62E2-4B18-9BDB-35EB40085380}" destId="{64F9140F-EAFD-486C-AB1A-A2C1DE7269DB}" srcOrd="0" destOrd="0" presId="urn:microsoft.com/office/officeart/2005/8/layout/orgChart1"/>
    <dgm:cxn modelId="{2260E3BF-4E3C-4C54-92BA-90DC62B485E0}" type="presParOf" srcId="{64F9140F-EAFD-486C-AB1A-A2C1DE7269DB}" destId="{868517CF-67B0-4928-A48C-1679FA0D3CFE}" srcOrd="0" destOrd="0" presId="urn:microsoft.com/office/officeart/2005/8/layout/orgChart1"/>
    <dgm:cxn modelId="{AF3C918A-8BD1-4D83-ABFA-C4F1794A72CB}" type="presParOf" srcId="{64F9140F-EAFD-486C-AB1A-A2C1DE7269DB}" destId="{E4924620-05A0-400D-9CB4-67CF78A0D55C}" srcOrd="1" destOrd="0" presId="urn:microsoft.com/office/officeart/2005/8/layout/orgChart1"/>
    <dgm:cxn modelId="{BEB8E1F6-11B7-41F9-A3E5-D5F5D0F823A4}" type="presParOf" srcId="{CE3F1BBC-62E2-4B18-9BDB-35EB40085380}" destId="{5BD3A7AE-9013-490D-BDF2-61662D8E5062}" srcOrd="1" destOrd="0" presId="urn:microsoft.com/office/officeart/2005/8/layout/orgChart1"/>
    <dgm:cxn modelId="{F6D38FC0-A919-40D4-A562-F23D570116F7}" type="presParOf" srcId="{CE3F1BBC-62E2-4B18-9BDB-35EB40085380}" destId="{32363B7E-3893-4BA6-8498-DA127BFC5277}" srcOrd="2" destOrd="0" presId="urn:microsoft.com/office/officeart/2005/8/layout/orgChart1"/>
    <dgm:cxn modelId="{373CDB4C-E903-4319-B728-9AC2C42B487B}" type="presParOf" srcId="{ED0B8675-9E8D-4017-9DA3-AF61376566DF}" destId="{655A3BC6-F3F6-4E01-996B-0421F642A09B}" srcOrd="2" destOrd="0" presId="urn:microsoft.com/office/officeart/2005/8/layout/orgChart1"/>
    <dgm:cxn modelId="{7D3AE9C8-00D2-4B47-9349-6984779F830B}" type="presParOf" srcId="{A040D1CF-2B8E-4EBD-9FC1-DCD9C0715C09}" destId="{C3073189-17DE-4ACD-9A35-40228EDB62AA}" srcOrd="2" destOrd="0" presId="urn:microsoft.com/office/officeart/2005/8/layout/orgChart1"/>
    <dgm:cxn modelId="{C2E3C2A9-1671-4D10-9D24-8681C49C7E04}" type="presParOf" srcId="{3168A0B4-E9E0-4A70-AE15-1456CF54D43E}" destId="{91D35E28-3519-4DD4-BD14-461F82E4B669}" srcOrd="2" destOrd="0" presId="urn:microsoft.com/office/officeart/2005/8/layout/orgChart1"/>
    <dgm:cxn modelId="{57273480-E52F-43E3-885D-C6304FC267ED}" type="presParOf" srcId="{3168A0B4-E9E0-4A70-AE15-1456CF54D43E}" destId="{0324D543-A1B1-42CF-96C8-176DCF200A6F}" srcOrd="3" destOrd="0" presId="urn:microsoft.com/office/officeart/2005/8/layout/orgChart1"/>
    <dgm:cxn modelId="{D5DE6AB8-ADA6-4765-877D-DF4A1120ECA2}" type="presParOf" srcId="{0324D543-A1B1-42CF-96C8-176DCF200A6F}" destId="{552E6EE4-8282-4DD5-870E-1F54267079ED}" srcOrd="0" destOrd="0" presId="urn:microsoft.com/office/officeart/2005/8/layout/orgChart1"/>
    <dgm:cxn modelId="{A10AEB27-D7E1-4FF3-A5C9-A096ADB49AE6}" type="presParOf" srcId="{552E6EE4-8282-4DD5-870E-1F54267079ED}" destId="{D8624B24-7FD5-4242-BC41-51136F2726DC}" srcOrd="0" destOrd="0" presId="urn:microsoft.com/office/officeart/2005/8/layout/orgChart1"/>
    <dgm:cxn modelId="{E3CFDC24-1481-498D-8C88-AFBDE6C55D81}" type="presParOf" srcId="{552E6EE4-8282-4DD5-870E-1F54267079ED}" destId="{FDC9BDC0-2485-4BA7-B6C1-E79E72F4CFD0}" srcOrd="1" destOrd="0" presId="urn:microsoft.com/office/officeart/2005/8/layout/orgChart1"/>
    <dgm:cxn modelId="{261F8A9D-B583-4119-8A41-CF03FCFE6B8E}" type="presParOf" srcId="{0324D543-A1B1-42CF-96C8-176DCF200A6F}" destId="{1FC54098-47C4-4E97-9F8D-0431DC8E3713}" srcOrd="1" destOrd="0" presId="urn:microsoft.com/office/officeart/2005/8/layout/orgChart1"/>
    <dgm:cxn modelId="{0406E256-F9B8-46D1-A129-40C4361D2F28}" type="presParOf" srcId="{1FC54098-47C4-4E97-9F8D-0431DC8E3713}" destId="{47CD5F2D-6B44-4061-A0CD-A98C6C938E0A}" srcOrd="0" destOrd="0" presId="urn:microsoft.com/office/officeart/2005/8/layout/orgChart1"/>
    <dgm:cxn modelId="{33DCBA89-D1BD-45AD-B5F0-2FF70AB5C79C}" type="presParOf" srcId="{1FC54098-47C4-4E97-9F8D-0431DC8E3713}" destId="{C2FE9FF2-CEDA-4B1E-86D0-EA61834EC64A}" srcOrd="1" destOrd="0" presId="urn:microsoft.com/office/officeart/2005/8/layout/orgChart1"/>
    <dgm:cxn modelId="{E9BD4BF6-2C87-42D8-976E-76688FACBD38}" type="presParOf" srcId="{C2FE9FF2-CEDA-4B1E-86D0-EA61834EC64A}" destId="{FC140321-7AC2-496E-B244-85EB5870DB3A}" srcOrd="0" destOrd="0" presId="urn:microsoft.com/office/officeart/2005/8/layout/orgChart1"/>
    <dgm:cxn modelId="{AB2DB7FA-26F9-4765-A348-48056D82F14D}" type="presParOf" srcId="{FC140321-7AC2-496E-B244-85EB5870DB3A}" destId="{AF23237C-B040-454B-8E64-A852200D2ECF}" srcOrd="0" destOrd="0" presId="urn:microsoft.com/office/officeart/2005/8/layout/orgChart1"/>
    <dgm:cxn modelId="{C45F8411-6800-4BF6-947F-FC5BBE122B9A}" type="presParOf" srcId="{FC140321-7AC2-496E-B244-85EB5870DB3A}" destId="{D4BE1082-F2FE-4766-8992-BA77DA163387}" srcOrd="1" destOrd="0" presId="urn:microsoft.com/office/officeart/2005/8/layout/orgChart1"/>
    <dgm:cxn modelId="{A3DAD040-2937-4A0B-88D3-FA42FABFE43C}" type="presParOf" srcId="{C2FE9FF2-CEDA-4B1E-86D0-EA61834EC64A}" destId="{5CD3AE3E-62AB-4B16-9D3A-B6F108182782}" srcOrd="1" destOrd="0" presId="urn:microsoft.com/office/officeart/2005/8/layout/orgChart1"/>
    <dgm:cxn modelId="{DA141684-6328-4BD5-80E1-C6B6B8ED2DFA}" type="presParOf" srcId="{5CD3AE3E-62AB-4B16-9D3A-B6F108182782}" destId="{45A6D1DA-AD26-4991-BF4B-269D8AACB4F2}" srcOrd="0" destOrd="0" presId="urn:microsoft.com/office/officeart/2005/8/layout/orgChart1"/>
    <dgm:cxn modelId="{E9DEED54-C213-42B2-B361-81804E88BFA3}" type="presParOf" srcId="{5CD3AE3E-62AB-4B16-9D3A-B6F108182782}" destId="{4EB9BBD9-7900-4D17-97CD-EC117ECEBB67}" srcOrd="1" destOrd="0" presId="urn:microsoft.com/office/officeart/2005/8/layout/orgChart1"/>
    <dgm:cxn modelId="{50877B2D-06C6-4321-A0CE-AD54D57C7579}" type="presParOf" srcId="{4EB9BBD9-7900-4D17-97CD-EC117ECEBB67}" destId="{92CE2EC6-26B2-42D9-8A06-63714CAE7003}" srcOrd="0" destOrd="0" presId="urn:microsoft.com/office/officeart/2005/8/layout/orgChart1"/>
    <dgm:cxn modelId="{40AD395C-D687-49C1-B99C-99B4431DBD1A}" type="presParOf" srcId="{92CE2EC6-26B2-42D9-8A06-63714CAE7003}" destId="{E0C624FC-E4A6-4234-8141-79D1D93DCC99}" srcOrd="0" destOrd="0" presId="urn:microsoft.com/office/officeart/2005/8/layout/orgChart1"/>
    <dgm:cxn modelId="{202A5F8E-9C91-4432-8888-A1784B95F3D4}" type="presParOf" srcId="{92CE2EC6-26B2-42D9-8A06-63714CAE7003}" destId="{6FE72E07-5663-40DF-8FC7-B0E44D979F30}" srcOrd="1" destOrd="0" presId="urn:microsoft.com/office/officeart/2005/8/layout/orgChart1"/>
    <dgm:cxn modelId="{B54070E8-FB56-47DE-B8FD-E7ED2E076133}" type="presParOf" srcId="{4EB9BBD9-7900-4D17-97CD-EC117ECEBB67}" destId="{EECDC849-ACD8-4720-BEC9-AF5CBB769DEF}" srcOrd="1" destOrd="0" presId="urn:microsoft.com/office/officeart/2005/8/layout/orgChart1"/>
    <dgm:cxn modelId="{7527EA94-A15E-4D6E-B6E7-23A9E9E3E68B}" type="presParOf" srcId="{4EB9BBD9-7900-4D17-97CD-EC117ECEBB67}" destId="{7F48DED0-7DB9-48D2-81BE-43AFE0F20CCF}" srcOrd="2" destOrd="0" presId="urn:microsoft.com/office/officeart/2005/8/layout/orgChart1"/>
    <dgm:cxn modelId="{A2E58184-F548-47B7-AE30-35F2E31E29CF}" type="presParOf" srcId="{5CD3AE3E-62AB-4B16-9D3A-B6F108182782}" destId="{BD4953B4-CF96-4C59-A7BC-013E54F21100}" srcOrd="2" destOrd="0" presId="urn:microsoft.com/office/officeart/2005/8/layout/orgChart1"/>
    <dgm:cxn modelId="{0190FD54-3CC2-4A71-AA74-47CD2A627A77}" type="presParOf" srcId="{5CD3AE3E-62AB-4B16-9D3A-B6F108182782}" destId="{B544D872-C8B3-4D64-93A4-546DC4DFD811}" srcOrd="3" destOrd="0" presId="urn:microsoft.com/office/officeart/2005/8/layout/orgChart1"/>
    <dgm:cxn modelId="{92CCE313-0640-40D5-9C70-27589790E62C}" type="presParOf" srcId="{B544D872-C8B3-4D64-93A4-546DC4DFD811}" destId="{AC9D4393-FB90-4C71-B181-A27765BCB53C}" srcOrd="0" destOrd="0" presId="urn:microsoft.com/office/officeart/2005/8/layout/orgChart1"/>
    <dgm:cxn modelId="{2DD4CAD3-D05F-436A-A166-D714C5D91C72}" type="presParOf" srcId="{AC9D4393-FB90-4C71-B181-A27765BCB53C}" destId="{7B24240A-3576-4CC8-B2D3-3D090F28F16F}" srcOrd="0" destOrd="0" presId="urn:microsoft.com/office/officeart/2005/8/layout/orgChart1"/>
    <dgm:cxn modelId="{D22DC34B-98D4-4A71-9543-CE62D3EE1616}" type="presParOf" srcId="{AC9D4393-FB90-4C71-B181-A27765BCB53C}" destId="{2EDAEDBE-AADF-42DB-9F32-4645564FEA44}" srcOrd="1" destOrd="0" presId="urn:microsoft.com/office/officeart/2005/8/layout/orgChart1"/>
    <dgm:cxn modelId="{EB2C708D-8520-4F78-BBE5-0BEFDDF2584C}" type="presParOf" srcId="{B544D872-C8B3-4D64-93A4-546DC4DFD811}" destId="{F4FB4123-1278-45E7-A252-4B3A23C87C20}" srcOrd="1" destOrd="0" presId="urn:microsoft.com/office/officeart/2005/8/layout/orgChart1"/>
    <dgm:cxn modelId="{E48930D7-F10C-4A5E-B554-43984341BB06}" type="presParOf" srcId="{B544D872-C8B3-4D64-93A4-546DC4DFD811}" destId="{79C60FAA-1E6E-4ACF-B154-1AD9E2C7E348}" srcOrd="2" destOrd="0" presId="urn:microsoft.com/office/officeart/2005/8/layout/orgChart1"/>
    <dgm:cxn modelId="{76EF240E-C91B-4439-9636-95781AA86BEB}" type="presParOf" srcId="{C2FE9FF2-CEDA-4B1E-86D0-EA61834EC64A}" destId="{50937EF0-596B-4A87-8875-D6DFC2A595B3}" srcOrd="2" destOrd="0" presId="urn:microsoft.com/office/officeart/2005/8/layout/orgChart1"/>
    <dgm:cxn modelId="{90E25C24-8805-491C-8F6E-2E0BA2F9F669}" type="presParOf" srcId="{1FC54098-47C4-4E97-9F8D-0431DC8E3713}" destId="{08414AA4-33B3-4D21-B81F-F011002331F9}" srcOrd="2" destOrd="0" presId="urn:microsoft.com/office/officeart/2005/8/layout/orgChart1"/>
    <dgm:cxn modelId="{E48572EB-F37D-48BC-B650-528D8A908B75}" type="presParOf" srcId="{1FC54098-47C4-4E97-9F8D-0431DC8E3713}" destId="{C73CF744-3D92-4BCE-9BFC-FE9177E94B0B}" srcOrd="3" destOrd="0" presId="urn:microsoft.com/office/officeart/2005/8/layout/orgChart1"/>
    <dgm:cxn modelId="{1A6D39B7-07B4-4C49-B896-8D07B0083B1A}" type="presParOf" srcId="{C73CF744-3D92-4BCE-9BFC-FE9177E94B0B}" destId="{E0C8669D-D7D3-4FEA-B408-BE49F3EDCACD}" srcOrd="0" destOrd="0" presId="urn:microsoft.com/office/officeart/2005/8/layout/orgChart1"/>
    <dgm:cxn modelId="{FAF3E211-D9C7-476D-A6A5-1C1472E8AA02}" type="presParOf" srcId="{E0C8669D-D7D3-4FEA-B408-BE49F3EDCACD}" destId="{0825151B-B76A-4093-8493-5A80C21E503A}" srcOrd="0" destOrd="0" presId="urn:microsoft.com/office/officeart/2005/8/layout/orgChart1"/>
    <dgm:cxn modelId="{087B4104-3055-450A-A9F0-6D7B578B21BC}" type="presParOf" srcId="{E0C8669D-D7D3-4FEA-B408-BE49F3EDCACD}" destId="{543F1C74-6EBA-42EC-A233-F436EF636FE4}" srcOrd="1" destOrd="0" presId="urn:microsoft.com/office/officeart/2005/8/layout/orgChart1"/>
    <dgm:cxn modelId="{2922097E-607E-4F04-8461-3B78CCF63FFB}" type="presParOf" srcId="{C73CF744-3D92-4BCE-9BFC-FE9177E94B0B}" destId="{EA7F64BE-D34B-4265-B433-8DA706EE023F}" srcOrd="1" destOrd="0" presId="urn:microsoft.com/office/officeart/2005/8/layout/orgChart1"/>
    <dgm:cxn modelId="{8897D38D-FC00-4F96-AC36-A3E34DF5316B}" type="presParOf" srcId="{EA7F64BE-D34B-4265-B433-8DA706EE023F}" destId="{5F2601EE-C49F-490A-B1DA-24527E7B4A53}" srcOrd="0" destOrd="0" presId="urn:microsoft.com/office/officeart/2005/8/layout/orgChart1"/>
    <dgm:cxn modelId="{237B3285-8EB9-49D9-BEA2-7B32ED551798}" type="presParOf" srcId="{EA7F64BE-D34B-4265-B433-8DA706EE023F}" destId="{40EDCD85-A388-4F44-9304-ECB1E9D395BC}" srcOrd="1" destOrd="0" presId="urn:microsoft.com/office/officeart/2005/8/layout/orgChart1"/>
    <dgm:cxn modelId="{C5553040-2C4E-4F9C-BC52-19F242ACEDE6}" type="presParOf" srcId="{40EDCD85-A388-4F44-9304-ECB1E9D395BC}" destId="{BB2A2B35-8153-4E4B-A16B-5B5E76E3BD9D}" srcOrd="0" destOrd="0" presId="urn:microsoft.com/office/officeart/2005/8/layout/orgChart1"/>
    <dgm:cxn modelId="{17181640-B269-4CAA-9B92-3AAB7807D7E6}" type="presParOf" srcId="{BB2A2B35-8153-4E4B-A16B-5B5E76E3BD9D}" destId="{770F8C04-3F25-46EF-9CBD-957C6872601D}" srcOrd="0" destOrd="0" presId="urn:microsoft.com/office/officeart/2005/8/layout/orgChart1"/>
    <dgm:cxn modelId="{4D939724-91CC-4C5B-9E34-2F00C4621141}" type="presParOf" srcId="{BB2A2B35-8153-4E4B-A16B-5B5E76E3BD9D}" destId="{F4019BCF-4AAC-4086-909B-6D3456BD001D}" srcOrd="1" destOrd="0" presId="urn:microsoft.com/office/officeart/2005/8/layout/orgChart1"/>
    <dgm:cxn modelId="{4DBA47E5-38C5-4DAF-94EC-EAD1C577F178}" type="presParOf" srcId="{40EDCD85-A388-4F44-9304-ECB1E9D395BC}" destId="{0F44D6BA-649A-4DBF-8771-E3D36905607D}" srcOrd="1" destOrd="0" presId="urn:microsoft.com/office/officeart/2005/8/layout/orgChart1"/>
    <dgm:cxn modelId="{35441981-C01A-46F6-BEEA-D7E44C0E9225}" type="presParOf" srcId="{40EDCD85-A388-4F44-9304-ECB1E9D395BC}" destId="{07EAB9D1-5756-49D2-B1A6-61A48D0C7CCB}" srcOrd="2" destOrd="0" presId="urn:microsoft.com/office/officeart/2005/8/layout/orgChart1"/>
    <dgm:cxn modelId="{391B6131-F531-4CBF-B577-690E8872D69C}" type="presParOf" srcId="{EA7F64BE-D34B-4265-B433-8DA706EE023F}" destId="{942D152B-3133-4076-9F55-8B9857A6F5E3}" srcOrd="2" destOrd="0" presId="urn:microsoft.com/office/officeart/2005/8/layout/orgChart1"/>
    <dgm:cxn modelId="{8C91A034-D99D-418C-97F8-9BE0C796DE0C}" type="presParOf" srcId="{EA7F64BE-D34B-4265-B433-8DA706EE023F}" destId="{70F3F98F-5726-4136-BEA4-8773A2921A06}" srcOrd="3" destOrd="0" presId="urn:microsoft.com/office/officeart/2005/8/layout/orgChart1"/>
    <dgm:cxn modelId="{913E911F-6FD3-41B7-8CA5-045A170A7FCD}" type="presParOf" srcId="{70F3F98F-5726-4136-BEA4-8773A2921A06}" destId="{24601CF8-08AB-42C1-88EB-775C088C5EF9}" srcOrd="0" destOrd="0" presId="urn:microsoft.com/office/officeart/2005/8/layout/orgChart1"/>
    <dgm:cxn modelId="{0CF64ED3-CBD9-4635-8613-9DAA08D31663}" type="presParOf" srcId="{24601CF8-08AB-42C1-88EB-775C088C5EF9}" destId="{3EF0F79E-2A11-434B-B055-60463E7B0088}" srcOrd="0" destOrd="0" presId="urn:microsoft.com/office/officeart/2005/8/layout/orgChart1"/>
    <dgm:cxn modelId="{67FEA3FD-8CE8-421A-9576-7EB5E05792F4}" type="presParOf" srcId="{24601CF8-08AB-42C1-88EB-775C088C5EF9}" destId="{3D386353-D5C7-409F-80B6-01662C9713F6}" srcOrd="1" destOrd="0" presId="urn:microsoft.com/office/officeart/2005/8/layout/orgChart1"/>
    <dgm:cxn modelId="{BB1F784A-D40F-46EC-A393-12816F1F2CB2}" type="presParOf" srcId="{70F3F98F-5726-4136-BEA4-8773A2921A06}" destId="{B9D352C8-83F1-47A5-BFF8-908D0271B54D}" srcOrd="1" destOrd="0" presId="urn:microsoft.com/office/officeart/2005/8/layout/orgChart1"/>
    <dgm:cxn modelId="{C9458B2A-1424-4BD7-B1F7-46AD9FF2B334}" type="presParOf" srcId="{70F3F98F-5726-4136-BEA4-8773A2921A06}" destId="{6B5D3234-9497-4D3E-904B-18EDCA55B50E}" srcOrd="2" destOrd="0" presId="urn:microsoft.com/office/officeart/2005/8/layout/orgChart1"/>
    <dgm:cxn modelId="{5F2A5E77-687A-45EB-B023-2F5E5673C0F7}" type="presParOf" srcId="{C73CF744-3D92-4BCE-9BFC-FE9177E94B0B}" destId="{FEBF80E3-2FA7-453A-9291-19C7DBE50D23}" srcOrd="2" destOrd="0" presId="urn:microsoft.com/office/officeart/2005/8/layout/orgChart1"/>
    <dgm:cxn modelId="{0125E13E-AAFE-462F-89BF-42AB0082906E}" type="presParOf" srcId="{0324D543-A1B1-42CF-96C8-176DCF200A6F}" destId="{A8EF5866-8FCC-4BBF-9844-22B6902649B5}" srcOrd="2" destOrd="0" presId="urn:microsoft.com/office/officeart/2005/8/layout/orgChart1"/>
    <dgm:cxn modelId="{D2EBE5E1-890B-47D3-8DBC-5AFCB47F5F9B}" type="presParOf" srcId="{6AB0F6E7-40C0-43DD-8784-8D2ACBB88BA3}" destId="{7EC604C3-2F56-4F98-973D-718E20A4B594}"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A6342-4A4B-499E-962D-FBA64162F790}">
      <dsp:nvSpPr>
        <dsp:cNvPr id="0" name=""/>
        <dsp:cNvSpPr/>
      </dsp:nvSpPr>
      <dsp:spPr>
        <a:xfrm>
          <a:off x="5547298" y="1926732"/>
          <a:ext cx="240658" cy="1884794"/>
        </a:xfrm>
        <a:custGeom>
          <a:avLst/>
          <a:gdLst/>
          <a:ahLst/>
          <a:cxnLst/>
          <a:rect l="0" t="0" r="0" b="0"/>
          <a:pathLst>
            <a:path>
              <a:moveTo>
                <a:pt x="0" y="0"/>
              </a:moveTo>
              <a:lnTo>
                <a:pt x="0" y="1884794"/>
              </a:lnTo>
              <a:lnTo>
                <a:pt x="240658" y="1884794"/>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9E09A2-BF3A-44C2-AA00-D041F51FA61C}">
      <dsp:nvSpPr>
        <dsp:cNvPr id="0" name=""/>
        <dsp:cNvSpPr/>
      </dsp:nvSpPr>
      <dsp:spPr>
        <a:xfrm>
          <a:off x="5547298" y="1926732"/>
          <a:ext cx="240658" cy="1172983"/>
        </a:xfrm>
        <a:custGeom>
          <a:avLst/>
          <a:gdLst/>
          <a:ahLst/>
          <a:cxnLst/>
          <a:rect l="0" t="0" r="0" b="0"/>
          <a:pathLst>
            <a:path>
              <a:moveTo>
                <a:pt x="0" y="0"/>
              </a:moveTo>
              <a:lnTo>
                <a:pt x="0" y="1172983"/>
              </a:lnTo>
              <a:lnTo>
                <a:pt x="240658" y="117298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601EE-C49F-490A-B1DA-24527E7B4A53}">
      <dsp:nvSpPr>
        <dsp:cNvPr id="0" name=""/>
        <dsp:cNvSpPr/>
      </dsp:nvSpPr>
      <dsp:spPr>
        <a:xfrm>
          <a:off x="5547298" y="1926732"/>
          <a:ext cx="240658" cy="461173"/>
        </a:xfrm>
        <a:custGeom>
          <a:avLst/>
          <a:gdLst/>
          <a:ahLst/>
          <a:cxnLst/>
          <a:rect l="0" t="0" r="0" b="0"/>
          <a:pathLst>
            <a:path>
              <a:moveTo>
                <a:pt x="0" y="0"/>
              </a:moveTo>
              <a:lnTo>
                <a:pt x="0" y="461173"/>
              </a:lnTo>
              <a:lnTo>
                <a:pt x="240658" y="46117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14AA4-33B3-4D21-B81F-F011002331F9}">
      <dsp:nvSpPr>
        <dsp:cNvPr id="0" name=""/>
        <dsp:cNvSpPr/>
      </dsp:nvSpPr>
      <dsp:spPr>
        <a:xfrm>
          <a:off x="5393606" y="1214921"/>
          <a:ext cx="795448" cy="210535"/>
        </a:xfrm>
        <a:custGeom>
          <a:avLst/>
          <a:gdLst/>
          <a:ahLst/>
          <a:cxnLst/>
          <a:rect l="0" t="0" r="0" b="0"/>
          <a:pathLst>
            <a:path>
              <a:moveTo>
                <a:pt x="0" y="0"/>
              </a:moveTo>
              <a:lnTo>
                <a:pt x="0" y="105267"/>
              </a:lnTo>
              <a:lnTo>
                <a:pt x="795448" y="105267"/>
              </a:lnTo>
              <a:lnTo>
                <a:pt x="795448" y="210535"/>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E01491-2D4D-4D25-94D8-099437E14680}">
      <dsp:nvSpPr>
        <dsp:cNvPr id="0" name=""/>
        <dsp:cNvSpPr/>
      </dsp:nvSpPr>
      <dsp:spPr>
        <a:xfrm>
          <a:off x="3933998" y="1926732"/>
          <a:ext cx="207054" cy="1172983"/>
        </a:xfrm>
        <a:custGeom>
          <a:avLst/>
          <a:gdLst/>
          <a:ahLst/>
          <a:cxnLst/>
          <a:rect l="0" t="0" r="0" b="0"/>
          <a:pathLst>
            <a:path>
              <a:moveTo>
                <a:pt x="0" y="0"/>
              </a:moveTo>
              <a:lnTo>
                <a:pt x="0" y="1172983"/>
              </a:lnTo>
              <a:lnTo>
                <a:pt x="207054" y="117298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A6D1DA-AD26-4991-BF4B-269D8AACB4F2}">
      <dsp:nvSpPr>
        <dsp:cNvPr id="0" name=""/>
        <dsp:cNvSpPr/>
      </dsp:nvSpPr>
      <dsp:spPr>
        <a:xfrm>
          <a:off x="3933998" y="1926732"/>
          <a:ext cx="207054" cy="461173"/>
        </a:xfrm>
        <a:custGeom>
          <a:avLst/>
          <a:gdLst/>
          <a:ahLst/>
          <a:cxnLst/>
          <a:rect l="0" t="0" r="0" b="0"/>
          <a:pathLst>
            <a:path>
              <a:moveTo>
                <a:pt x="0" y="0"/>
              </a:moveTo>
              <a:lnTo>
                <a:pt x="0" y="461173"/>
              </a:lnTo>
              <a:lnTo>
                <a:pt x="207054" y="46117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CD5F2D-6B44-4061-A0CD-A98C6C938E0A}">
      <dsp:nvSpPr>
        <dsp:cNvPr id="0" name=""/>
        <dsp:cNvSpPr/>
      </dsp:nvSpPr>
      <dsp:spPr>
        <a:xfrm>
          <a:off x="4486142" y="1214921"/>
          <a:ext cx="907463" cy="210535"/>
        </a:xfrm>
        <a:custGeom>
          <a:avLst/>
          <a:gdLst/>
          <a:ahLst/>
          <a:cxnLst/>
          <a:rect l="0" t="0" r="0" b="0"/>
          <a:pathLst>
            <a:path>
              <a:moveTo>
                <a:pt x="907463" y="0"/>
              </a:moveTo>
              <a:lnTo>
                <a:pt x="907463" y="105267"/>
              </a:lnTo>
              <a:lnTo>
                <a:pt x="0" y="105267"/>
              </a:lnTo>
              <a:lnTo>
                <a:pt x="0" y="210535"/>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D35E28-3519-4DD4-BD14-461F82E4B669}">
      <dsp:nvSpPr>
        <dsp:cNvPr id="0" name=""/>
        <dsp:cNvSpPr/>
      </dsp:nvSpPr>
      <dsp:spPr>
        <a:xfrm>
          <a:off x="4071144" y="503110"/>
          <a:ext cx="1322461" cy="210535"/>
        </a:xfrm>
        <a:custGeom>
          <a:avLst/>
          <a:gdLst/>
          <a:ahLst/>
          <a:cxnLst/>
          <a:rect l="0" t="0" r="0" b="0"/>
          <a:pathLst>
            <a:path>
              <a:moveTo>
                <a:pt x="0" y="0"/>
              </a:moveTo>
              <a:lnTo>
                <a:pt x="0" y="105267"/>
              </a:lnTo>
              <a:lnTo>
                <a:pt x="1322461" y="105267"/>
              </a:lnTo>
              <a:lnTo>
                <a:pt x="1322461" y="210535"/>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8E6544-21E0-4473-9AD4-3E507CD0242C}">
      <dsp:nvSpPr>
        <dsp:cNvPr id="0" name=""/>
        <dsp:cNvSpPr/>
      </dsp:nvSpPr>
      <dsp:spPr>
        <a:xfrm>
          <a:off x="2683131" y="1926732"/>
          <a:ext cx="150382" cy="1172983"/>
        </a:xfrm>
        <a:custGeom>
          <a:avLst/>
          <a:gdLst/>
          <a:ahLst/>
          <a:cxnLst/>
          <a:rect l="0" t="0" r="0" b="0"/>
          <a:pathLst>
            <a:path>
              <a:moveTo>
                <a:pt x="0" y="0"/>
              </a:moveTo>
              <a:lnTo>
                <a:pt x="0" y="1172983"/>
              </a:lnTo>
              <a:lnTo>
                <a:pt x="150382" y="117298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CA3FBE-FB1F-4DF6-8B04-EDB895FB1F94}">
      <dsp:nvSpPr>
        <dsp:cNvPr id="0" name=""/>
        <dsp:cNvSpPr/>
      </dsp:nvSpPr>
      <dsp:spPr>
        <a:xfrm>
          <a:off x="2683131" y="1926732"/>
          <a:ext cx="150382" cy="461173"/>
        </a:xfrm>
        <a:custGeom>
          <a:avLst/>
          <a:gdLst/>
          <a:ahLst/>
          <a:cxnLst/>
          <a:rect l="0" t="0" r="0" b="0"/>
          <a:pathLst>
            <a:path>
              <a:moveTo>
                <a:pt x="0" y="0"/>
              </a:moveTo>
              <a:lnTo>
                <a:pt x="0" y="461173"/>
              </a:lnTo>
              <a:lnTo>
                <a:pt x="150382" y="46117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72557-9204-491E-BC2D-6A113E208C5E}">
      <dsp:nvSpPr>
        <dsp:cNvPr id="0" name=""/>
        <dsp:cNvSpPr/>
      </dsp:nvSpPr>
      <dsp:spPr>
        <a:xfrm>
          <a:off x="2477608" y="1214921"/>
          <a:ext cx="606543" cy="210535"/>
        </a:xfrm>
        <a:custGeom>
          <a:avLst/>
          <a:gdLst/>
          <a:ahLst/>
          <a:cxnLst/>
          <a:rect l="0" t="0" r="0" b="0"/>
          <a:pathLst>
            <a:path>
              <a:moveTo>
                <a:pt x="0" y="0"/>
              </a:moveTo>
              <a:lnTo>
                <a:pt x="0" y="105267"/>
              </a:lnTo>
              <a:lnTo>
                <a:pt x="606543" y="105267"/>
              </a:lnTo>
              <a:lnTo>
                <a:pt x="606543" y="210535"/>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E67AB-CB0A-4419-9884-668BF4A2164A}">
      <dsp:nvSpPr>
        <dsp:cNvPr id="0" name=""/>
        <dsp:cNvSpPr/>
      </dsp:nvSpPr>
      <dsp:spPr>
        <a:xfrm>
          <a:off x="1470045" y="1926732"/>
          <a:ext cx="150382" cy="1172983"/>
        </a:xfrm>
        <a:custGeom>
          <a:avLst/>
          <a:gdLst/>
          <a:ahLst/>
          <a:cxnLst/>
          <a:rect l="0" t="0" r="0" b="0"/>
          <a:pathLst>
            <a:path>
              <a:moveTo>
                <a:pt x="0" y="0"/>
              </a:moveTo>
              <a:lnTo>
                <a:pt x="0" y="1172983"/>
              </a:lnTo>
              <a:lnTo>
                <a:pt x="150382" y="117298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46E7C-1CFE-4BF1-A309-900D48265A7A}">
      <dsp:nvSpPr>
        <dsp:cNvPr id="0" name=""/>
        <dsp:cNvSpPr/>
      </dsp:nvSpPr>
      <dsp:spPr>
        <a:xfrm>
          <a:off x="1470045" y="1926732"/>
          <a:ext cx="150382" cy="461173"/>
        </a:xfrm>
        <a:custGeom>
          <a:avLst/>
          <a:gdLst/>
          <a:ahLst/>
          <a:cxnLst/>
          <a:rect l="0" t="0" r="0" b="0"/>
          <a:pathLst>
            <a:path>
              <a:moveTo>
                <a:pt x="0" y="0"/>
              </a:moveTo>
              <a:lnTo>
                <a:pt x="0" y="461173"/>
              </a:lnTo>
              <a:lnTo>
                <a:pt x="150382" y="461173"/>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E39295-07B2-4D95-81D3-247EA9A6262E}">
      <dsp:nvSpPr>
        <dsp:cNvPr id="0" name=""/>
        <dsp:cNvSpPr/>
      </dsp:nvSpPr>
      <dsp:spPr>
        <a:xfrm>
          <a:off x="1871065" y="1214921"/>
          <a:ext cx="606543" cy="210535"/>
        </a:xfrm>
        <a:custGeom>
          <a:avLst/>
          <a:gdLst/>
          <a:ahLst/>
          <a:cxnLst/>
          <a:rect l="0" t="0" r="0" b="0"/>
          <a:pathLst>
            <a:path>
              <a:moveTo>
                <a:pt x="606543" y="0"/>
              </a:moveTo>
              <a:lnTo>
                <a:pt x="606543" y="105267"/>
              </a:lnTo>
              <a:lnTo>
                <a:pt x="0" y="105267"/>
              </a:lnTo>
              <a:lnTo>
                <a:pt x="0" y="210535"/>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A0E1BE-0D34-42A4-90DB-01438A8F0AD9}">
      <dsp:nvSpPr>
        <dsp:cNvPr id="0" name=""/>
        <dsp:cNvSpPr/>
      </dsp:nvSpPr>
      <dsp:spPr>
        <a:xfrm>
          <a:off x="2477608" y="503110"/>
          <a:ext cx="1593536" cy="210535"/>
        </a:xfrm>
        <a:custGeom>
          <a:avLst/>
          <a:gdLst/>
          <a:ahLst/>
          <a:cxnLst/>
          <a:rect l="0" t="0" r="0" b="0"/>
          <a:pathLst>
            <a:path>
              <a:moveTo>
                <a:pt x="1593536" y="0"/>
              </a:moveTo>
              <a:lnTo>
                <a:pt x="1593536" y="105267"/>
              </a:lnTo>
              <a:lnTo>
                <a:pt x="0" y="105267"/>
              </a:lnTo>
              <a:lnTo>
                <a:pt x="0" y="210535"/>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E11AA3-5630-4FD4-855F-1B399A5E2855}">
      <dsp:nvSpPr>
        <dsp:cNvPr id="0" name=""/>
        <dsp:cNvSpPr/>
      </dsp:nvSpPr>
      <dsp:spPr>
        <a:xfrm>
          <a:off x="3569869" y="1835"/>
          <a:ext cx="1002550" cy="501275"/>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dirty="0"/>
            <a:t>Sistema de Gestión de Calidad</a:t>
          </a:r>
          <a:endParaRPr lang="es-PE" sz="1000" b="1" kern="1200" dirty="0"/>
        </a:p>
      </dsp:txBody>
      <dsp:txXfrm>
        <a:off x="3569869" y="1835"/>
        <a:ext cx="1002550" cy="501275"/>
      </dsp:txXfrm>
    </dsp:sp>
    <dsp:sp modelId="{89713627-8695-477C-8257-1E146FFD2C58}">
      <dsp:nvSpPr>
        <dsp:cNvPr id="0" name=""/>
        <dsp:cNvSpPr/>
      </dsp:nvSpPr>
      <dsp:spPr>
        <a:xfrm>
          <a:off x="1976333" y="713646"/>
          <a:ext cx="1002550" cy="50127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dirty="0"/>
            <a:t>Proceso de Control de Calidad</a:t>
          </a:r>
          <a:endParaRPr lang="es-PE" sz="1000" b="1" kern="1200" dirty="0"/>
        </a:p>
      </dsp:txBody>
      <dsp:txXfrm>
        <a:off x="1976333" y="713646"/>
        <a:ext cx="1002550" cy="501275"/>
      </dsp:txXfrm>
    </dsp:sp>
    <dsp:sp modelId="{79991B42-2141-4EF2-BB90-D671B3BABC41}">
      <dsp:nvSpPr>
        <dsp:cNvPr id="0" name=""/>
        <dsp:cNvSpPr/>
      </dsp:nvSpPr>
      <dsp:spPr>
        <a:xfrm>
          <a:off x="1369790" y="1425456"/>
          <a:ext cx="1002550" cy="50127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i="0" kern="1200" dirty="0"/>
            <a:t>Actividad de Inspección</a:t>
          </a:r>
          <a:endParaRPr lang="es-PE" sz="1000" b="1" kern="1200" dirty="0"/>
        </a:p>
      </dsp:txBody>
      <dsp:txXfrm>
        <a:off x="1369790" y="1425456"/>
        <a:ext cx="1002550" cy="501275"/>
      </dsp:txXfrm>
    </dsp:sp>
    <dsp:sp modelId="{F186B0D0-88BA-4C37-9FCE-C15C6AB38A2E}">
      <dsp:nvSpPr>
        <dsp:cNvPr id="0" name=""/>
        <dsp:cNvSpPr/>
      </dsp:nvSpPr>
      <dsp:spPr>
        <a:xfrm>
          <a:off x="1620427" y="2137267"/>
          <a:ext cx="1002550"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Revisión de Productos</a:t>
          </a:r>
          <a:endParaRPr lang="es-PE" sz="1000" b="1" kern="1200" dirty="0"/>
        </a:p>
      </dsp:txBody>
      <dsp:txXfrm>
        <a:off x="1620427" y="2137267"/>
        <a:ext cx="1002550" cy="501275"/>
      </dsp:txXfrm>
    </dsp:sp>
    <dsp:sp modelId="{6EE984A0-EAF8-4405-AAB0-2AE093251D51}">
      <dsp:nvSpPr>
        <dsp:cNvPr id="0" name=""/>
        <dsp:cNvSpPr/>
      </dsp:nvSpPr>
      <dsp:spPr>
        <a:xfrm>
          <a:off x="1620427" y="2849078"/>
          <a:ext cx="1002550"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i="0" kern="1200"/>
            <a:t>Tarea de Registro de Defectos</a:t>
          </a:r>
          <a:endParaRPr lang="es-PE" sz="1000" b="1" kern="1200" dirty="0"/>
        </a:p>
      </dsp:txBody>
      <dsp:txXfrm>
        <a:off x="1620427" y="2849078"/>
        <a:ext cx="1002550" cy="501275"/>
      </dsp:txXfrm>
    </dsp:sp>
    <dsp:sp modelId="{A999B06B-DDD4-428F-B19D-1CC9B07DEA08}">
      <dsp:nvSpPr>
        <dsp:cNvPr id="0" name=""/>
        <dsp:cNvSpPr/>
      </dsp:nvSpPr>
      <dsp:spPr>
        <a:xfrm>
          <a:off x="2582876" y="1425456"/>
          <a:ext cx="1002550" cy="50127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i="0" kern="1200" dirty="0"/>
            <a:t>Actividad de Pruebas</a:t>
          </a:r>
          <a:endParaRPr lang="es-PE" sz="1000" b="1" kern="1200" dirty="0"/>
        </a:p>
      </dsp:txBody>
      <dsp:txXfrm>
        <a:off x="2582876" y="1425456"/>
        <a:ext cx="1002550" cy="501275"/>
      </dsp:txXfrm>
    </dsp:sp>
    <dsp:sp modelId="{22333EFC-6044-4152-B121-6AFB764BE861}">
      <dsp:nvSpPr>
        <dsp:cNvPr id="0" name=""/>
        <dsp:cNvSpPr/>
      </dsp:nvSpPr>
      <dsp:spPr>
        <a:xfrm>
          <a:off x="2833513" y="2137267"/>
          <a:ext cx="1002550"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a:t>Tarea de Diseño de Pruebas</a:t>
          </a:r>
          <a:endParaRPr lang="es-PE" sz="1000" b="1" kern="1200" dirty="0"/>
        </a:p>
      </dsp:txBody>
      <dsp:txXfrm>
        <a:off x="2833513" y="2137267"/>
        <a:ext cx="1002550" cy="501275"/>
      </dsp:txXfrm>
    </dsp:sp>
    <dsp:sp modelId="{868517CF-67B0-4928-A48C-1679FA0D3CFE}">
      <dsp:nvSpPr>
        <dsp:cNvPr id="0" name=""/>
        <dsp:cNvSpPr/>
      </dsp:nvSpPr>
      <dsp:spPr>
        <a:xfrm>
          <a:off x="2833513" y="2849078"/>
          <a:ext cx="1002550"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a:t>Tarea de Ejecución de Pruebas</a:t>
          </a:r>
          <a:endParaRPr lang="es-PE" sz="1000" b="1" kern="1200" dirty="0"/>
        </a:p>
      </dsp:txBody>
      <dsp:txXfrm>
        <a:off x="2833513" y="2849078"/>
        <a:ext cx="1002550" cy="501275"/>
      </dsp:txXfrm>
    </dsp:sp>
    <dsp:sp modelId="{D8624B24-7FD5-4242-BC41-51136F2726DC}">
      <dsp:nvSpPr>
        <dsp:cNvPr id="0" name=""/>
        <dsp:cNvSpPr/>
      </dsp:nvSpPr>
      <dsp:spPr>
        <a:xfrm>
          <a:off x="4621256" y="713646"/>
          <a:ext cx="1544699" cy="50127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dirty="0"/>
            <a:t>Proceso de Mejora continua</a:t>
          </a:r>
          <a:endParaRPr lang="es-PE" sz="1000" b="1" kern="1200" dirty="0"/>
        </a:p>
      </dsp:txBody>
      <dsp:txXfrm>
        <a:off x="4621256" y="713646"/>
        <a:ext cx="1544699" cy="501275"/>
      </dsp:txXfrm>
    </dsp:sp>
    <dsp:sp modelId="{AF23237C-B040-454B-8E64-A852200D2ECF}">
      <dsp:nvSpPr>
        <dsp:cNvPr id="0" name=""/>
        <dsp:cNvSpPr/>
      </dsp:nvSpPr>
      <dsp:spPr>
        <a:xfrm>
          <a:off x="3795962" y="1425456"/>
          <a:ext cx="1380361" cy="50127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Actividad de Identificación de Áreas de Mejora</a:t>
          </a:r>
          <a:endParaRPr lang="es-PE" sz="1000" b="1" kern="1200" dirty="0"/>
        </a:p>
      </dsp:txBody>
      <dsp:txXfrm>
        <a:off x="3795962" y="1425456"/>
        <a:ext cx="1380361" cy="501275"/>
      </dsp:txXfrm>
    </dsp:sp>
    <dsp:sp modelId="{E0C624FC-E4A6-4234-8141-79D1D93DCC99}">
      <dsp:nvSpPr>
        <dsp:cNvPr id="0" name=""/>
        <dsp:cNvSpPr/>
      </dsp:nvSpPr>
      <dsp:spPr>
        <a:xfrm>
          <a:off x="4141052" y="2137267"/>
          <a:ext cx="1354265"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Recopilación de Datos de Calidad</a:t>
          </a:r>
          <a:endParaRPr lang="es-PE" sz="1000" b="1" kern="1200" dirty="0"/>
        </a:p>
      </dsp:txBody>
      <dsp:txXfrm>
        <a:off x="4141052" y="2137267"/>
        <a:ext cx="1354265" cy="501275"/>
      </dsp:txXfrm>
    </dsp:sp>
    <dsp:sp modelId="{FE38E9A5-83D3-4835-8022-CC98791589F9}">
      <dsp:nvSpPr>
        <dsp:cNvPr id="0" name=""/>
        <dsp:cNvSpPr/>
      </dsp:nvSpPr>
      <dsp:spPr>
        <a:xfrm>
          <a:off x="4141052" y="2849078"/>
          <a:ext cx="1354265"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Análisis de Datos de Calidad</a:t>
          </a:r>
          <a:endParaRPr lang="es-PE" sz="1000" b="1" kern="1200" dirty="0"/>
        </a:p>
      </dsp:txBody>
      <dsp:txXfrm>
        <a:off x="4141052" y="2849078"/>
        <a:ext cx="1354265" cy="501275"/>
      </dsp:txXfrm>
    </dsp:sp>
    <dsp:sp modelId="{0825151B-B76A-4093-8493-5A80C21E503A}">
      <dsp:nvSpPr>
        <dsp:cNvPr id="0" name=""/>
        <dsp:cNvSpPr/>
      </dsp:nvSpPr>
      <dsp:spPr>
        <a:xfrm>
          <a:off x="5386859" y="1425456"/>
          <a:ext cx="1604391" cy="50127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Actividad de Implementación de Mejoras</a:t>
          </a:r>
          <a:endParaRPr lang="es-PE" sz="1000" b="1" kern="1200" dirty="0"/>
        </a:p>
      </dsp:txBody>
      <dsp:txXfrm>
        <a:off x="5386859" y="1425456"/>
        <a:ext cx="1604391" cy="501275"/>
      </dsp:txXfrm>
    </dsp:sp>
    <dsp:sp modelId="{770F8C04-3F25-46EF-9CBD-957C6872601D}">
      <dsp:nvSpPr>
        <dsp:cNvPr id="0" name=""/>
        <dsp:cNvSpPr/>
      </dsp:nvSpPr>
      <dsp:spPr>
        <a:xfrm>
          <a:off x="5787957" y="2137267"/>
          <a:ext cx="1630828"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Desarrollo de Planes de Mejora</a:t>
          </a:r>
          <a:endParaRPr lang="es-PE" sz="1000" b="1" kern="1200" dirty="0"/>
        </a:p>
      </dsp:txBody>
      <dsp:txXfrm>
        <a:off x="5787957" y="2137267"/>
        <a:ext cx="1630828" cy="501275"/>
      </dsp:txXfrm>
    </dsp:sp>
    <dsp:sp modelId="{75A5D448-FE65-43F4-9679-20CE2DAE55CF}">
      <dsp:nvSpPr>
        <dsp:cNvPr id="0" name=""/>
        <dsp:cNvSpPr/>
      </dsp:nvSpPr>
      <dsp:spPr>
        <a:xfrm>
          <a:off x="5787957" y="2849078"/>
          <a:ext cx="1661466"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Ejecución de Planes de Mejora</a:t>
          </a:r>
          <a:endParaRPr lang="es-PE" sz="1000" b="1" kern="1200" dirty="0"/>
        </a:p>
      </dsp:txBody>
      <dsp:txXfrm>
        <a:off x="5787957" y="2849078"/>
        <a:ext cx="1661466" cy="501275"/>
      </dsp:txXfrm>
    </dsp:sp>
    <dsp:sp modelId="{74043658-685A-4D5B-BE00-6C77F3849DC5}">
      <dsp:nvSpPr>
        <dsp:cNvPr id="0" name=""/>
        <dsp:cNvSpPr/>
      </dsp:nvSpPr>
      <dsp:spPr>
        <a:xfrm>
          <a:off x="5787957" y="3560889"/>
          <a:ext cx="1661466" cy="50127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Evaluación del Impacto de las Mejoras</a:t>
          </a:r>
          <a:endParaRPr lang="es-PE" sz="1000" b="1" kern="1200" dirty="0"/>
        </a:p>
      </dsp:txBody>
      <dsp:txXfrm>
        <a:off x="5787957" y="3560889"/>
        <a:ext cx="1661466" cy="501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D152B-3133-4076-9F55-8B9857A6F5E3}">
      <dsp:nvSpPr>
        <dsp:cNvPr id="0" name=""/>
        <dsp:cNvSpPr/>
      </dsp:nvSpPr>
      <dsp:spPr>
        <a:xfrm>
          <a:off x="5956402" y="2336129"/>
          <a:ext cx="249337" cy="1423325"/>
        </a:xfrm>
        <a:custGeom>
          <a:avLst/>
          <a:gdLst/>
          <a:ahLst/>
          <a:cxnLst/>
          <a:rect l="0" t="0" r="0" b="0"/>
          <a:pathLst>
            <a:path>
              <a:moveTo>
                <a:pt x="0" y="0"/>
              </a:moveTo>
              <a:lnTo>
                <a:pt x="0" y="1423325"/>
              </a:lnTo>
              <a:lnTo>
                <a:pt x="249337" y="1423325"/>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601EE-C49F-490A-B1DA-24527E7B4A53}">
      <dsp:nvSpPr>
        <dsp:cNvPr id="0" name=""/>
        <dsp:cNvSpPr/>
      </dsp:nvSpPr>
      <dsp:spPr>
        <a:xfrm>
          <a:off x="5956402" y="2336129"/>
          <a:ext cx="249337" cy="559598"/>
        </a:xfrm>
        <a:custGeom>
          <a:avLst/>
          <a:gdLst/>
          <a:ahLst/>
          <a:cxnLst/>
          <a:rect l="0" t="0" r="0" b="0"/>
          <a:pathLst>
            <a:path>
              <a:moveTo>
                <a:pt x="0" y="0"/>
              </a:moveTo>
              <a:lnTo>
                <a:pt x="0" y="559598"/>
              </a:lnTo>
              <a:lnTo>
                <a:pt x="249337" y="559598"/>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14AA4-33B3-4D21-B81F-F011002331F9}">
      <dsp:nvSpPr>
        <dsp:cNvPr id="0" name=""/>
        <dsp:cNvSpPr/>
      </dsp:nvSpPr>
      <dsp:spPr>
        <a:xfrm>
          <a:off x="5678726" y="1472401"/>
          <a:ext cx="942576" cy="255468"/>
        </a:xfrm>
        <a:custGeom>
          <a:avLst/>
          <a:gdLst/>
          <a:ahLst/>
          <a:cxnLst/>
          <a:rect l="0" t="0" r="0" b="0"/>
          <a:pathLst>
            <a:path>
              <a:moveTo>
                <a:pt x="0" y="0"/>
              </a:moveTo>
              <a:lnTo>
                <a:pt x="0" y="127734"/>
              </a:lnTo>
              <a:lnTo>
                <a:pt x="942576" y="127734"/>
              </a:lnTo>
              <a:lnTo>
                <a:pt x="942576" y="255468"/>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4953B4-CF96-4C59-A7BC-013E54F21100}">
      <dsp:nvSpPr>
        <dsp:cNvPr id="0" name=""/>
        <dsp:cNvSpPr/>
      </dsp:nvSpPr>
      <dsp:spPr>
        <a:xfrm>
          <a:off x="4067994" y="2336129"/>
          <a:ext cx="244452" cy="1423325"/>
        </a:xfrm>
        <a:custGeom>
          <a:avLst/>
          <a:gdLst/>
          <a:ahLst/>
          <a:cxnLst/>
          <a:rect l="0" t="0" r="0" b="0"/>
          <a:pathLst>
            <a:path>
              <a:moveTo>
                <a:pt x="0" y="0"/>
              </a:moveTo>
              <a:lnTo>
                <a:pt x="0" y="1423325"/>
              </a:lnTo>
              <a:lnTo>
                <a:pt x="244452" y="1423325"/>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A6D1DA-AD26-4991-BF4B-269D8AACB4F2}">
      <dsp:nvSpPr>
        <dsp:cNvPr id="0" name=""/>
        <dsp:cNvSpPr/>
      </dsp:nvSpPr>
      <dsp:spPr>
        <a:xfrm>
          <a:off x="4067994" y="2336129"/>
          <a:ext cx="244452" cy="559598"/>
        </a:xfrm>
        <a:custGeom>
          <a:avLst/>
          <a:gdLst/>
          <a:ahLst/>
          <a:cxnLst/>
          <a:rect l="0" t="0" r="0" b="0"/>
          <a:pathLst>
            <a:path>
              <a:moveTo>
                <a:pt x="0" y="0"/>
              </a:moveTo>
              <a:lnTo>
                <a:pt x="0" y="559598"/>
              </a:lnTo>
              <a:lnTo>
                <a:pt x="244452" y="559598"/>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CD5F2D-6B44-4061-A0CD-A98C6C938E0A}">
      <dsp:nvSpPr>
        <dsp:cNvPr id="0" name=""/>
        <dsp:cNvSpPr/>
      </dsp:nvSpPr>
      <dsp:spPr>
        <a:xfrm>
          <a:off x="4719867" y="1472401"/>
          <a:ext cx="958859" cy="255468"/>
        </a:xfrm>
        <a:custGeom>
          <a:avLst/>
          <a:gdLst/>
          <a:ahLst/>
          <a:cxnLst/>
          <a:rect l="0" t="0" r="0" b="0"/>
          <a:pathLst>
            <a:path>
              <a:moveTo>
                <a:pt x="958859" y="0"/>
              </a:moveTo>
              <a:lnTo>
                <a:pt x="958859" y="127734"/>
              </a:lnTo>
              <a:lnTo>
                <a:pt x="0" y="127734"/>
              </a:lnTo>
              <a:lnTo>
                <a:pt x="0" y="255468"/>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D35E28-3519-4DD4-BD14-461F82E4B669}">
      <dsp:nvSpPr>
        <dsp:cNvPr id="0" name=""/>
        <dsp:cNvSpPr/>
      </dsp:nvSpPr>
      <dsp:spPr>
        <a:xfrm>
          <a:off x="3892304" y="608674"/>
          <a:ext cx="1786422" cy="255468"/>
        </a:xfrm>
        <a:custGeom>
          <a:avLst/>
          <a:gdLst/>
          <a:ahLst/>
          <a:cxnLst/>
          <a:rect l="0" t="0" r="0" b="0"/>
          <a:pathLst>
            <a:path>
              <a:moveTo>
                <a:pt x="0" y="0"/>
              </a:moveTo>
              <a:lnTo>
                <a:pt x="0" y="127734"/>
              </a:lnTo>
              <a:lnTo>
                <a:pt x="1786422" y="127734"/>
              </a:lnTo>
              <a:lnTo>
                <a:pt x="1786422" y="255468"/>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8E6544-21E0-4473-9AD4-3E507CD0242C}">
      <dsp:nvSpPr>
        <dsp:cNvPr id="0" name=""/>
        <dsp:cNvSpPr/>
      </dsp:nvSpPr>
      <dsp:spPr>
        <a:xfrm>
          <a:off x="2554691" y="2336129"/>
          <a:ext cx="182477" cy="1423325"/>
        </a:xfrm>
        <a:custGeom>
          <a:avLst/>
          <a:gdLst/>
          <a:ahLst/>
          <a:cxnLst/>
          <a:rect l="0" t="0" r="0" b="0"/>
          <a:pathLst>
            <a:path>
              <a:moveTo>
                <a:pt x="0" y="0"/>
              </a:moveTo>
              <a:lnTo>
                <a:pt x="0" y="1423325"/>
              </a:lnTo>
              <a:lnTo>
                <a:pt x="182477" y="1423325"/>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CA3FBE-FB1F-4DF6-8B04-EDB895FB1F94}">
      <dsp:nvSpPr>
        <dsp:cNvPr id="0" name=""/>
        <dsp:cNvSpPr/>
      </dsp:nvSpPr>
      <dsp:spPr>
        <a:xfrm>
          <a:off x="2554691" y="2336129"/>
          <a:ext cx="182477" cy="559598"/>
        </a:xfrm>
        <a:custGeom>
          <a:avLst/>
          <a:gdLst/>
          <a:ahLst/>
          <a:cxnLst/>
          <a:rect l="0" t="0" r="0" b="0"/>
          <a:pathLst>
            <a:path>
              <a:moveTo>
                <a:pt x="0" y="0"/>
              </a:moveTo>
              <a:lnTo>
                <a:pt x="0" y="559598"/>
              </a:lnTo>
              <a:lnTo>
                <a:pt x="182477" y="559598"/>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72557-9204-491E-BC2D-6A113E208C5E}">
      <dsp:nvSpPr>
        <dsp:cNvPr id="0" name=""/>
        <dsp:cNvSpPr/>
      </dsp:nvSpPr>
      <dsp:spPr>
        <a:xfrm>
          <a:off x="2142073" y="1472401"/>
          <a:ext cx="899225" cy="255468"/>
        </a:xfrm>
        <a:custGeom>
          <a:avLst/>
          <a:gdLst/>
          <a:ahLst/>
          <a:cxnLst/>
          <a:rect l="0" t="0" r="0" b="0"/>
          <a:pathLst>
            <a:path>
              <a:moveTo>
                <a:pt x="0" y="0"/>
              </a:moveTo>
              <a:lnTo>
                <a:pt x="0" y="127734"/>
              </a:lnTo>
              <a:lnTo>
                <a:pt x="899225" y="127734"/>
              </a:lnTo>
              <a:lnTo>
                <a:pt x="899225" y="255468"/>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E67AB-CB0A-4419-9884-668BF4A2164A}">
      <dsp:nvSpPr>
        <dsp:cNvPr id="0" name=""/>
        <dsp:cNvSpPr/>
      </dsp:nvSpPr>
      <dsp:spPr>
        <a:xfrm>
          <a:off x="788887" y="2336129"/>
          <a:ext cx="231447" cy="1423325"/>
        </a:xfrm>
        <a:custGeom>
          <a:avLst/>
          <a:gdLst/>
          <a:ahLst/>
          <a:cxnLst/>
          <a:rect l="0" t="0" r="0" b="0"/>
          <a:pathLst>
            <a:path>
              <a:moveTo>
                <a:pt x="0" y="0"/>
              </a:moveTo>
              <a:lnTo>
                <a:pt x="0" y="1423325"/>
              </a:lnTo>
              <a:lnTo>
                <a:pt x="231447" y="1423325"/>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46E7C-1CFE-4BF1-A309-900D48265A7A}">
      <dsp:nvSpPr>
        <dsp:cNvPr id="0" name=""/>
        <dsp:cNvSpPr/>
      </dsp:nvSpPr>
      <dsp:spPr>
        <a:xfrm>
          <a:off x="788887" y="2336129"/>
          <a:ext cx="231447" cy="559598"/>
        </a:xfrm>
        <a:custGeom>
          <a:avLst/>
          <a:gdLst/>
          <a:ahLst/>
          <a:cxnLst/>
          <a:rect l="0" t="0" r="0" b="0"/>
          <a:pathLst>
            <a:path>
              <a:moveTo>
                <a:pt x="0" y="0"/>
              </a:moveTo>
              <a:lnTo>
                <a:pt x="0" y="559598"/>
              </a:lnTo>
              <a:lnTo>
                <a:pt x="231447" y="559598"/>
              </a:lnTo>
            </a:path>
          </a:pathLst>
        </a:custGeom>
        <a:noFill/>
        <a:ln w="381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E39295-07B2-4D95-81D3-247EA9A6262E}">
      <dsp:nvSpPr>
        <dsp:cNvPr id="0" name=""/>
        <dsp:cNvSpPr/>
      </dsp:nvSpPr>
      <dsp:spPr>
        <a:xfrm>
          <a:off x="1406079" y="1472401"/>
          <a:ext cx="735993" cy="255468"/>
        </a:xfrm>
        <a:custGeom>
          <a:avLst/>
          <a:gdLst/>
          <a:ahLst/>
          <a:cxnLst/>
          <a:rect l="0" t="0" r="0" b="0"/>
          <a:pathLst>
            <a:path>
              <a:moveTo>
                <a:pt x="735993" y="0"/>
              </a:moveTo>
              <a:lnTo>
                <a:pt x="735993" y="127734"/>
              </a:lnTo>
              <a:lnTo>
                <a:pt x="0" y="127734"/>
              </a:lnTo>
              <a:lnTo>
                <a:pt x="0" y="255468"/>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A0E1BE-0D34-42A4-90DB-01438A8F0AD9}">
      <dsp:nvSpPr>
        <dsp:cNvPr id="0" name=""/>
        <dsp:cNvSpPr/>
      </dsp:nvSpPr>
      <dsp:spPr>
        <a:xfrm>
          <a:off x="2142073" y="608674"/>
          <a:ext cx="1750231" cy="255468"/>
        </a:xfrm>
        <a:custGeom>
          <a:avLst/>
          <a:gdLst/>
          <a:ahLst/>
          <a:cxnLst/>
          <a:rect l="0" t="0" r="0" b="0"/>
          <a:pathLst>
            <a:path>
              <a:moveTo>
                <a:pt x="1750231" y="0"/>
              </a:moveTo>
              <a:lnTo>
                <a:pt x="1750231" y="127734"/>
              </a:lnTo>
              <a:lnTo>
                <a:pt x="0" y="127734"/>
              </a:lnTo>
              <a:lnTo>
                <a:pt x="0" y="255468"/>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E11AA3-5630-4FD4-855F-1B399A5E2855}">
      <dsp:nvSpPr>
        <dsp:cNvPr id="0" name=""/>
        <dsp:cNvSpPr/>
      </dsp:nvSpPr>
      <dsp:spPr>
        <a:xfrm>
          <a:off x="2973644" y="415"/>
          <a:ext cx="1837318" cy="60825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dirty="0"/>
            <a:t>Sistema de </a:t>
          </a:r>
          <a:r>
            <a:rPr lang="es-PE" sz="1000" b="1" i="0" kern="1200" dirty="0"/>
            <a:t>Customer </a:t>
          </a:r>
          <a:r>
            <a:rPr lang="es-PE" sz="1000" b="1" i="0" kern="1200" dirty="0" err="1"/>
            <a:t>Relationship</a:t>
          </a:r>
          <a:r>
            <a:rPr lang="es-PE" sz="1000" b="1" i="0" kern="1200" dirty="0"/>
            <a:t> Management (CRM)</a:t>
          </a:r>
          <a:endParaRPr lang="es-PE" sz="1000" b="1" kern="1200" dirty="0"/>
        </a:p>
      </dsp:txBody>
      <dsp:txXfrm>
        <a:off x="2973644" y="415"/>
        <a:ext cx="1837318" cy="608258"/>
      </dsp:txXfrm>
    </dsp:sp>
    <dsp:sp modelId="{89713627-8695-477C-8257-1E146FFD2C58}">
      <dsp:nvSpPr>
        <dsp:cNvPr id="0" name=""/>
        <dsp:cNvSpPr/>
      </dsp:nvSpPr>
      <dsp:spPr>
        <a:xfrm>
          <a:off x="1058539" y="864143"/>
          <a:ext cx="2167067" cy="60825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Proceso de Gestión de Relaciones con el Cliente</a:t>
          </a:r>
          <a:endParaRPr lang="es-PE" sz="1000" b="1" kern="1200" dirty="0"/>
        </a:p>
      </dsp:txBody>
      <dsp:txXfrm>
        <a:off x="1058539" y="864143"/>
        <a:ext cx="2167067" cy="608258"/>
      </dsp:txXfrm>
    </dsp:sp>
    <dsp:sp modelId="{79991B42-2141-4EF2-BB90-D671B3BABC41}">
      <dsp:nvSpPr>
        <dsp:cNvPr id="0" name=""/>
        <dsp:cNvSpPr/>
      </dsp:nvSpPr>
      <dsp:spPr>
        <a:xfrm>
          <a:off x="634588" y="1727870"/>
          <a:ext cx="1542982" cy="60825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Actividad de Seguimiento de Clientes</a:t>
          </a:r>
          <a:endParaRPr lang="es-PE" sz="1000" b="1" kern="1200" dirty="0"/>
        </a:p>
      </dsp:txBody>
      <dsp:txXfrm>
        <a:off x="634588" y="1727870"/>
        <a:ext cx="1542982" cy="608258"/>
      </dsp:txXfrm>
    </dsp:sp>
    <dsp:sp modelId="{F186B0D0-88BA-4C37-9FCE-C15C6AB38A2E}">
      <dsp:nvSpPr>
        <dsp:cNvPr id="0" name=""/>
        <dsp:cNvSpPr/>
      </dsp:nvSpPr>
      <dsp:spPr>
        <a:xfrm>
          <a:off x="1020334" y="2591598"/>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i="0" kern="1200" dirty="0"/>
            <a:t>Tarea de Registro de Interacciones</a:t>
          </a:r>
          <a:endParaRPr lang="es-PE" sz="1000" b="1" kern="1200" dirty="0"/>
        </a:p>
      </dsp:txBody>
      <dsp:txXfrm>
        <a:off x="1020334" y="2591598"/>
        <a:ext cx="1216517" cy="608258"/>
      </dsp:txXfrm>
    </dsp:sp>
    <dsp:sp modelId="{6EE984A0-EAF8-4405-AAB0-2AE093251D51}">
      <dsp:nvSpPr>
        <dsp:cNvPr id="0" name=""/>
        <dsp:cNvSpPr/>
      </dsp:nvSpPr>
      <dsp:spPr>
        <a:xfrm>
          <a:off x="1020334" y="3455325"/>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Análisis de Interacciones</a:t>
          </a:r>
          <a:endParaRPr lang="es-PE" sz="1000" b="1" kern="1200" dirty="0"/>
        </a:p>
      </dsp:txBody>
      <dsp:txXfrm>
        <a:off x="1020334" y="3455325"/>
        <a:ext cx="1216517" cy="608258"/>
      </dsp:txXfrm>
    </dsp:sp>
    <dsp:sp modelId="{A999B06B-DDD4-428F-B19D-1CC9B07DEA08}">
      <dsp:nvSpPr>
        <dsp:cNvPr id="0" name=""/>
        <dsp:cNvSpPr/>
      </dsp:nvSpPr>
      <dsp:spPr>
        <a:xfrm>
          <a:off x="2433039" y="1727870"/>
          <a:ext cx="1216517" cy="60825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a:t>Actividad de Gestión de Ventas</a:t>
          </a:r>
          <a:endParaRPr lang="es-PE" sz="1000" b="1" kern="1200" dirty="0"/>
        </a:p>
      </dsp:txBody>
      <dsp:txXfrm>
        <a:off x="2433039" y="1727870"/>
        <a:ext cx="1216517" cy="608258"/>
      </dsp:txXfrm>
    </dsp:sp>
    <dsp:sp modelId="{22333EFC-6044-4152-B121-6AFB764BE861}">
      <dsp:nvSpPr>
        <dsp:cNvPr id="0" name=""/>
        <dsp:cNvSpPr/>
      </dsp:nvSpPr>
      <dsp:spPr>
        <a:xfrm>
          <a:off x="2737169" y="2591598"/>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Generación de Leads</a:t>
          </a:r>
          <a:endParaRPr lang="es-PE" sz="1000" b="1" kern="1200" dirty="0"/>
        </a:p>
      </dsp:txBody>
      <dsp:txXfrm>
        <a:off x="2737169" y="2591598"/>
        <a:ext cx="1216517" cy="608258"/>
      </dsp:txXfrm>
    </dsp:sp>
    <dsp:sp modelId="{868517CF-67B0-4928-A48C-1679FA0D3CFE}">
      <dsp:nvSpPr>
        <dsp:cNvPr id="0" name=""/>
        <dsp:cNvSpPr/>
      </dsp:nvSpPr>
      <dsp:spPr>
        <a:xfrm>
          <a:off x="2737169" y="3455325"/>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Seguimiento de Leads</a:t>
          </a:r>
          <a:endParaRPr lang="es-PE" sz="1000" b="1" kern="1200" dirty="0"/>
        </a:p>
      </dsp:txBody>
      <dsp:txXfrm>
        <a:off x="2737169" y="3455325"/>
        <a:ext cx="1216517" cy="608258"/>
      </dsp:txXfrm>
    </dsp:sp>
    <dsp:sp modelId="{D8624B24-7FD5-4242-BC41-51136F2726DC}">
      <dsp:nvSpPr>
        <dsp:cNvPr id="0" name=""/>
        <dsp:cNvSpPr/>
      </dsp:nvSpPr>
      <dsp:spPr>
        <a:xfrm>
          <a:off x="4631384" y="864143"/>
          <a:ext cx="2094685" cy="60825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Proceso de Automatización de Marketing</a:t>
          </a:r>
          <a:endParaRPr lang="es-PE" sz="1000" b="1" kern="1200" dirty="0"/>
        </a:p>
      </dsp:txBody>
      <dsp:txXfrm>
        <a:off x="4631384" y="864143"/>
        <a:ext cx="2094685" cy="608258"/>
      </dsp:txXfrm>
    </dsp:sp>
    <dsp:sp modelId="{AF23237C-B040-454B-8E64-A852200D2ECF}">
      <dsp:nvSpPr>
        <dsp:cNvPr id="0" name=""/>
        <dsp:cNvSpPr/>
      </dsp:nvSpPr>
      <dsp:spPr>
        <a:xfrm>
          <a:off x="3905025" y="1727870"/>
          <a:ext cx="1629683" cy="60825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Actividad de Segmentación de Clientes</a:t>
          </a:r>
          <a:endParaRPr lang="es-PE" sz="1000" b="1" kern="1200" dirty="0"/>
        </a:p>
      </dsp:txBody>
      <dsp:txXfrm>
        <a:off x="3905025" y="1727870"/>
        <a:ext cx="1629683" cy="608258"/>
      </dsp:txXfrm>
    </dsp:sp>
    <dsp:sp modelId="{E0C624FC-E4A6-4234-8141-79D1D93DCC99}">
      <dsp:nvSpPr>
        <dsp:cNvPr id="0" name=""/>
        <dsp:cNvSpPr/>
      </dsp:nvSpPr>
      <dsp:spPr>
        <a:xfrm>
          <a:off x="4312446" y="2591598"/>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dirty="0"/>
            <a:t>Tarea de Recopilación de Datos de Clientes</a:t>
          </a:r>
          <a:endParaRPr lang="es-PE" sz="1000" b="1" kern="1200" dirty="0"/>
        </a:p>
      </dsp:txBody>
      <dsp:txXfrm>
        <a:off x="4312446" y="2591598"/>
        <a:ext cx="1216517" cy="608258"/>
      </dsp:txXfrm>
    </dsp:sp>
    <dsp:sp modelId="{7B24240A-3576-4CC8-B2D3-3D090F28F16F}">
      <dsp:nvSpPr>
        <dsp:cNvPr id="0" name=""/>
        <dsp:cNvSpPr/>
      </dsp:nvSpPr>
      <dsp:spPr>
        <a:xfrm>
          <a:off x="4312446" y="3455325"/>
          <a:ext cx="1216517"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i="0" kern="1200" dirty="0"/>
            <a:t>Tarea de Análisis de Datos de Clientes</a:t>
          </a:r>
          <a:endParaRPr lang="es-PE" sz="1000" b="1" kern="1200" dirty="0"/>
        </a:p>
      </dsp:txBody>
      <dsp:txXfrm>
        <a:off x="4312446" y="3455325"/>
        <a:ext cx="1216517" cy="608258"/>
      </dsp:txXfrm>
    </dsp:sp>
    <dsp:sp modelId="{0825151B-B76A-4093-8493-5A80C21E503A}">
      <dsp:nvSpPr>
        <dsp:cNvPr id="0" name=""/>
        <dsp:cNvSpPr/>
      </dsp:nvSpPr>
      <dsp:spPr>
        <a:xfrm>
          <a:off x="5790178" y="1727870"/>
          <a:ext cx="1662249" cy="60825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Actividad de Creación de Campañas de Marketing</a:t>
          </a:r>
          <a:endParaRPr lang="es-PE" sz="1000" b="1" kern="1200" dirty="0"/>
        </a:p>
      </dsp:txBody>
      <dsp:txXfrm>
        <a:off x="5790178" y="1727870"/>
        <a:ext cx="1662249" cy="608258"/>
      </dsp:txXfrm>
    </dsp:sp>
    <dsp:sp modelId="{770F8C04-3F25-46EF-9CBD-957C6872601D}">
      <dsp:nvSpPr>
        <dsp:cNvPr id="0" name=""/>
        <dsp:cNvSpPr/>
      </dsp:nvSpPr>
      <dsp:spPr>
        <a:xfrm>
          <a:off x="6205740" y="2591598"/>
          <a:ext cx="1978884"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i="0" kern="1200" dirty="0"/>
            <a:t>Tarea de Diseño de Campañas de Marketing</a:t>
          </a:r>
          <a:endParaRPr lang="es-PE" sz="1000" b="1" kern="1200" dirty="0"/>
        </a:p>
      </dsp:txBody>
      <dsp:txXfrm>
        <a:off x="6205740" y="2591598"/>
        <a:ext cx="1978884" cy="608258"/>
      </dsp:txXfrm>
    </dsp:sp>
    <dsp:sp modelId="{3EF0F79E-2A11-434B-B055-60463E7B0088}">
      <dsp:nvSpPr>
        <dsp:cNvPr id="0" name=""/>
        <dsp:cNvSpPr/>
      </dsp:nvSpPr>
      <dsp:spPr>
        <a:xfrm>
          <a:off x="6205740" y="3455325"/>
          <a:ext cx="1940540" cy="60825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ES" sz="1000" b="1" kern="1200"/>
            <a:t>Tarea de Configuración de Campañas de Marketing en el CRM</a:t>
          </a:r>
          <a:endParaRPr lang="es-PE" sz="1000" b="1" kern="1200" dirty="0"/>
        </a:p>
      </dsp:txBody>
      <dsp:txXfrm>
        <a:off x="6205740" y="3455325"/>
        <a:ext cx="1940540" cy="6082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09/09/2024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Valor Agregado</a:t>
            </a:r>
            <a:r>
              <a:rPr lang="es-ES" sz="1200" b="0" i="0" kern="1200" dirty="0">
                <a:solidFill>
                  <a:schemeClr val="tx1"/>
                </a:solidFill>
                <a:effectLst/>
                <a:latin typeface="+mn-lt"/>
                <a:ea typeface="+mn-ea"/>
                <a:cs typeface="+mn-cs"/>
              </a:rPr>
              <a:t>: Un ejemplo de valor agregado en este proceso podría ser la rapidez y eficacia con la que se resuelven los problemas de los clientes, lo que aumenta su satisfacción, fidelidad y confianza en la empresa.</a:t>
            </a:r>
          </a:p>
          <a:p>
            <a:endParaRPr lang="es-ES" sz="1200" b="1"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Indicador de Productividad</a:t>
            </a:r>
            <a:r>
              <a:rPr lang="es-ES" sz="1200" b="0" i="0" kern="1200" dirty="0">
                <a:solidFill>
                  <a:schemeClr val="tx1"/>
                </a:solidFill>
                <a:effectLst/>
                <a:latin typeface="+mn-lt"/>
                <a:ea typeface="+mn-ea"/>
                <a:cs typeface="+mn-cs"/>
              </a:rPr>
              <a:t>: Un ejemplo de indicador de productividad podría ser el número de problemas resueltos por el equipo de soporte al cliente en un día, o la cantidad de clientes que participan en los programas.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265256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37474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Un sistema </a:t>
            </a:r>
            <a:r>
              <a:rPr lang="es-ES" sz="1200" b="0" i="0" kern="1200" dirty="0">
                <a:solidFill>
                  <a:schemeClr val="tx1"/>
                </a:solidFill>
                <a:effectLst/>
                <a:latin typeface="+mn-lt"/>
                <a:ea typeface="+mn-ea"/>
                <a:cs typeface="+mn-cs"/>
              </a:rPr>
              <a:t>se puede definir como un conjunto de procesos que interactúan y se relacionan para alcanzar objetivos definidos. Los sistemas son conjuntos de procesos, personas y tecnologías que se unen para asegurar que se proporcionen los bienes o servicios a los clientes con la calidad requerida. Por ejemplo, un Sistema de Gestión de Calidad (SGC) es un sistema que incluye una serie de procesos diseñados para mejorar continuamente la calidad de los productos o servicios de una empresa.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¿Una empresa será un sistema? Sí porque incluye también un conjunto de procesos como: Lo procesos estratégicos, operativos (o claves) y de soporte.</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10171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Un macroproceso </a:t>
            </a:r>
            <a:r>
              <a:rPr lang="es-ES" dirty="0"/>
              <a:t>agrupa varios procesos que comparten un objetivo común. Por ejemplo, en una empresa de construcción, los procesos relacionados con el área de TI serían macroprocesos de soporte. En otras palabras, los macroprocesos se pueden definir como un conjunto de procesos y actividades que interconectados son esenciales para alcanzar los objetivos estratégicos de una empresa.</a:t>
            </a:r>
          </a:p>
          <a:p>
            <a:endParaRPr lang="es-ES" dirty="0"/>
          </a:p>
          <a:p>
            <a:r>
              <a:rPr lang="es-ES" b="1" dirty="0"/>
              <a:t>En resumen, </a:t>
            </a:r>
            <a:r>
              <a:rPr lang="es-ES" dirty="0"/>
              <a:t>Un sistema es un concepto más amplio que puede incluir varios macroprocesos, mientras que un macroproceso es un conjunto específico de procesos relacionados que trabajan juntos para lograr un objetivo común dentro de un sistema.</a:t>
            </a:r>
          </a:p>
          <a:p>
            <a:endParaRPr lang="es-ES" dirty="0"/>
          </a:p>
          <a:p>
            <a:r>
              <a:rPr lang="es-ES" b="1" dirty="0"/>
              <a:t>Un subproceso </a:t>
            </a:r>
            <a:r>
              <a:rPr lang="es-ES" dirty="0"/>
              <a:t>es un proceso por sí mismo que forma parte de un proceso más grande. Está estructurado en actividades y tareas que deben seguir un orden específico. Por ejemplo, en el proceso de producción de una fábrica de ropa, un subproceso podría ser el corte de tela.</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Cabe resaltar que un sistema puede incluir varios </a:t>
            </a:r>
            <a:r>
              <a:rPr lang="es-ES" sz="1200" b="1" i="0" kern="1200" dirty="0">
                <a:solidFill>
                  <a:schemeClr val="tx1"/>
                </a:solidFill>
                <a:effectLst/>
                <a:latin typeface="+mn-lt"/>
                <a:ea typeface="+mn-ea"/>
                <a:cs typeface="+mn-cs"/>
              </a:rPr>
              <a:t>macroprocesos</a:t>
            </a:r>
            <a:r>
              <a:rPr lang="es-ES" sz="1200" b="0" i="0" kern="1200" dirty="0">
                <a:solidFill>
                  <a:schemeClr val="tx1"/>
                </a:solidFill>
                <a:effectLst/>
                <a:latin typeface="+mn-lt"/>
                <a:ea typeface="+mn-ea"/>
                <a:cs typeface="+mn-cs"/>
              </a:rPr>
              <a:t>, cada uno de los cuales puede tener varios procesos.</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516006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Las actividades </a:t>
            </a:r>
            <a:r>
              <a:rPr lang="es-ES" sz="1200" b="0" i="0" kern="1200" dirty="0">
                <a:solidFill>
                  <a:schemeClr val="tx1"/>
                </a:solidFill>
                <a:effectLst/>
                <a:latin typeface="+mn-lt"/>
                <a:ea typeface="+mn-ea"/>
                <a:cs typeface="+mn-cs"/>
              </a:rPr>
              <a:t>son las tareas significativas (pasos o acciones) que se llevan a cabo dentro de un proceso, y se organizan en una secuencia lógica para lograr el objetivo del proceso. Las actividades pueden estar compuestas de tareas individuales, o un conjunto de pasos para completar un resultado específico. </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En resumen, </a:t>
            </a:r>
            <a:r>
              <a:rPr lang="es-ES" sz="1200" b="0" i="0" kern="1200" dirty="0">
                <a:solidFill>
                  <a:schemeClr val="tx1"/>
                </a:solidFill>
                <a:effectLst/>
                <a:latin typeface="+mn-lt"/>
                <a:ea typeface="+mn-ea"/>
                <a:cs typeface="+mn-cs"/>
              </a:rPr>
              <a:t>aunque una actividad y un subproceso pueden involucrar un conjunto de tareas, no son lo mismo. Un subproceso es un proceso más pequeño que forma parte de un proceso más grande y puede incluir varias actividades. Por otro lado, una actividad es una tarea significativa dentro de un proceso o subproceso.</a:t>
            </a:r>
          </a:p>
          <a:p>
            <a:endParaRPr lang="es-ES"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112807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Las tareas </a:t>
            </a:r>
            <a:r>
              <a:rPr lang="es-ES" b="0" dirty="0"/>
              <a:t>son las acciones específicas que deben llevarse a cabo para completar una actividad. Son la unidad más pequeña de trabajo dentro de una actividad y se planifican y llevan a cabo para completar una actividad dentro de un proceso en una secuencia definida para garantizar la eficacia y la eficiencia de la producción.</a:t>
            </a:r>
          </a:p>
          <a:p>
            <a:endParaRPr lang="es-ES" b="0" dirty="0"/>
          </a:p>
          <a:p>
            <a:r>
              <a:rPr lang="es-ES" b="1" dirty="0"/>
              <a:t>En resumen, </a:t>
            </a:r>
            <a:r>
              <a:rPr lang="es-ES" b="0" dirty="0"/>
              <a:t>aunque una actividad puede incluir varias tareas, no son lo mismo. Una tarea es una acción específica dentro de una actividad, mientras que una actividad es un conjunto de tareas que se llevan a cabo para lograr un objetivo dentro de un proceso.</a:t>
            </a:r>
          </a:p>
          <a:p>
            <a:endParaRPr lang="es-ES" b="0"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130662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144773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3902114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632891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Si bien la norma ISO 9001:2015 </a:t>
            </a:r>
            <a:r>
              <a:rPr lang="es-ES" sz="1200" b="0" i="0" kern="1200" dirty="0">
                <a:solidFill>
                  <a:schemeClr val="tx1"/>
                </a:solidFill>
                <a:effectLst/>
                <a:latin typeface="+mn-lt"/>
                <a:ea typeface="+mn-ea"/>
                <a:cs typeface="+mn-cs"/>
              </a:rPr>
              <a:t>se enfoca en la gestión de procesos y no establece niveles específicos de procesos, algunas organizaciones pueden optar por clasificar sus procesos en diferentes niveles para facilitar su gestión. Una forma común de hacerlo es dividirlos en procesos estratégicos o de gestión, operativos y de apoyo:</a:t>
            </a:r>
            <a:endParaRPr lang="es-ES" sz="1200" b="1" i="0" kern="1200" dirty="0">
              <a:solidFill>
                <a:schemeClr val="tx1"/>
              </a:solidFill>
              <a:effectLst/>
              <a:latin typeface="+mn-lt"/>
              <a:ea typeface="+mn-ea"/>
              <a:cs typeface="+mn-cs"/>
            </a:endParaRPr>
          </a:p>
          <a:p>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Los procesos estratégicos o de gestión </a:t>
            </a:r>
            <a:r>
              <a:rPr lang="es-ES" sz="1200" b="0" i="0" kern="1200" dirty="0">
                <a:solidFill>
                  <a:schemeClr val="tx1"/>
                </a:solidFill>
                <a:effectLst/>
                <a:latin typeface="+mn-lt"/>
                <a:ea typeface="+mn-ea"/>
                <a:cs typeface="+mn-cs"/>
              </a:rPr>
              <a:t>son aquellos que se relacionan con la planificación y dirección de la organización; es decir, son los que permiten definir y desplegar las estrategias y objetivos de la organización. Si bien los procesos que permiten definir la estrategia son genéricos y comunes a la mayor parte de negocios, los procesos que permiten desplegar la estrategia son muy diversos, dependiendo precisamente de la estrategia adoptada por la empresa. Cabe resaltar que los procesos estratégicos intervienen en la visión de la organización.</a:t>
            </a:r>
          </a:p>
          <a:p>
            <a:endParaRPr lang="es-ES" sz="1200" b="0" i="0" kern="1200" dirty="0">
              <a:solidFill>
                <a:schemeClr val="tx1"/>
              </a:solidFill>
              <a:effectLst/>
              <a:latin typeface="+mn-lt"/>
              <a:ea typeface="+mn-ea"/>
              <a:cs typeface="+mn-cs"/>
            </a:endParaRPr>
          </a:p>
          <a:p>
            <a:pPr algn="just"/>
            <a:r>
              <a:rPr lang="es-ES" sz="1200" b="1" i="0" kern="1200" dirty="0">
                <a:solidFill>
                  <a:schemeClr val="tx1"/>
                </a:solidFill>
                <a:effectLst/>
                <a:latin typeface="+mn-lt"/>
                <a:ea typeface="+mn-ea"/>
                <a:cs typeface="+mn-cs"/>
              </a:rPr>
              <a:t>Por ejemplo,</a:t>
            </a:r>
            <a:r>
              <a:rPr lang="es-ES" sz="1200" b="0" i="0" kern="1200" dirty="0">
                <a:solidFill>
                  <a:schemeClr val="tx1"/>
                </a:solidFill>
                <a:effectLst/>
                <a:latin typeface="+mn-lt"/>
                <a:ea typeface="+mn-ea"/>
                <a:cs typeface="+mn-cs"/>
              </a:rPr>
              <a:t> en una empresa de consultoría enfocada en ser reconocida en el mercado por la elevada capacitación de sus consultores, los procesos de formación y gestión del conocimiento deberían ser considerados estratégicos. </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92483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Los procesos operativos </a:t>
            </a:r>
            <a:r>
              <a:rPr lang="es-ES" sz="1200" b="0" i="0" kern="1200" dirty="0">
                <a:solidFill>
                  <a:schemeClr val="tx1"/>
                </a:solidFill>
                <a:effectLst/>
                <a:latin typeface="+mn-lt"/>
                <a:ea typeface="+mn-ea"/>
                <a:cs typeface="+mn-cs"/>
              </a:rPr>
              <a:t>son aquellos que están directamente relacionados con la realización del producto o servicio. Es decir, son aquellos que añaden valor al cliente o inciden directamente en su satisfacción o insatisfacción. </a:t>
            </a:r>
          </a:p>
          <a:p>
            <a:endParaRPr lang="es-ES" sz="1200" b="0" i="0" kern="1200" dirty="0">
              <a:solidFill>
                <a:schemeClr val="tx1"/>
              </a:solidFill>
              <a:effectLst/>
              <a:latin typeface="+mn-lt"/>
              <a:ea typeface="+mn-ea"/>
              <a:cs typeface="+mn-cs"/>
            </a:endParaRPr>
          </a:p>
          <a:p>
            <a:pPr algn="just"/>
            <a:r>
              <a:rPr lang="es-ES" sz="1200" b="0" i="0" kern="1200" dirty="0">
                <a:solidFill>
                  <a:schemeClr val="tx1"/>
                </a:solidFill>
                <a:effectLst/>
                <a:latin typeface="+mn-lt"/>
                <a:ea typeface="+mn-ea"/>
                <a:cs typeface="+mn-cs"/>
              </a:rPr>
              <a:t>También pueden considerarse procesos clave aquellos que, aunque no añadan valor al cliente, consumen muchos recursos. Por ejemplo, en una empresa de transporte de pasajeros por avión, el mantenimiento de las aeronaves e instalaciones es clave por sus implicaciones en la seguridad, el confort para los pasajeros, la productividad y la rentabilidad para la empresa. El mismo proceso de mantenimiento puede ser considerado como proceso de apoyo en otros sectores en los que no tiene tanta relevancia. </a:t>
            </a:r>
          </a:p>
          <a:p>
            <a:pPr algn="just"/>
            <a:endParaRPr lang="es-ES" sz="1200" b="0" i="0" kern="1200" dirty="0">
              <a:solidFill>
                <a:schemeClr val="tx1"/>
              </a:solidFill>
              <a:effectLst/>
              <a:latin typeface="+mn-lt"/>
              <a:ea typeface="+mn-ea"/>
              <a:cs typeface="+mn-cs"/>
            </a:endParaRPr>
          </a:p>
          <a:p>
            <a:pPr algn="just"/>
            <a:r>
              <a:rPr lang="es-ES" sz="1200" b="0" i="0" kern="1200" dirty="0">
                <a:solidFill>
                  <a:schemeClr val="tx1"/>
                </a:solidFill>
                <a:effectLst/>
                <a:latin typeface="+mn-lt"/>
                <a:ea typeface="+mn-ea"/>
                <a:cs typeface="+mn-cs"/>
              </a:rPr>
              <a:t>Del mismo modo, el proceso de compras puede ser considerado clave en empresas dedicadas a la distribución comercial, por su influencia en los resultados económicos y los plazos de servicio, mientras que el proceso de compras puede ser considerado proceso de apoyo en una empresa servicios.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procesos clave intervienen en la misión, pero no necesariamente en la visión de la organización.</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154527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procesos de apoyo </a:t>
            </a:r>
            <a:r>
              <a:rPr lang="es-ES" dirty="0"/>
              <a:t>son aquellos que brindan soporte a los procesos estratégicos y operativos. </a:t>
            </a:r>
            <a:r>
              <a:rPr lang="es-ES" sz="1200" b="0" i="0" kern="1200" dirty="0">
                <a:solidFill>
                  <a:schemeClr val="tx1"/>
                </a:solidFill>
                <a:effectLst/>
                <a:latin typeface="+mn-lt"/>
                <a:ea typeface="+mn-ea"/>
                <a:cs typeface="+mn-cs"/>
              </a:rPr>
              <a:t>En este nivel se encuadran los procesos necesarios para el control y la mejora del sistema de gestión, que no puedan considerarse estratégicos ni clave.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Estos procesos no intervienen en la visión ni en la misión de la organización.</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123642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1681338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Las actividades son las tareas </a:t>
            </a:r>
            <a:r>
              <a:rPr lang="es-ES" dirty="0"/>
              <a:t>significativas que se llevan a cabo para transformar los insumos (inputs) en salidas (outputs) que agregan valor al producto, servicio o resultado. </a:t>
            </a:r>
          </a:p>
          <a:p>
            <a:endParaRPr lang="es-ES" dirty="0"/>
          </a:p>
          <a:p>
            <a:r>
              <a:rPr lang="es-ES" dirty="0"/>
              <a:t>El valor agregado se refiere a la mejora o enriquecimiento de los insumos de tal manera que aumenten su valor desde la perspectiva del cliente.</a:t>
            </a:r>
          </a:p>
          <a:p>
            <a:endParaRPr lang="es-ES" dirty="0"/>
          </a:p>
          <a:p>
            <a:r>
              <a:rPr lang="es-ES" dirty="0"/>
              <a:t>Sin embargo, no todas las actividades agregan valor por igual. Algunas actividades pueden agregar más valor que otras, y algunas pueden no agregar valor en absoluto. Estas últimas a menudo se consideran “desperdicio” en la filosofía Lean y se buscan formas de minimizarlas o eliminarlas.</a:t>
            </a:r>
          </a:p>
          <a:p>
            <a:endParaRPr lang="es-ES" dirty="0"/>
          </a:p>
          <a:p>
            <a:r>
              <a:rPr lang="es-ES" dirty="0"/>
              <a:t>Ejemplo:</a:t>
            </a:r>
          </a:p>
          <a:p>
            <a:r>
              <a:rPr lang="es-ES" dirty="0"/>
              <a:t>Actividad de Valor: La costura de las piezas de tela para formar una prenda de vestir.</a:t>
            </a:r>
          </a:p>
          <a:p>
            <a:r>
              <a:rPr lang="es-ES" dirty="0"/>
              <a:t>Actividad sin Valor: El transporte de las piezas de tela desde el almacén hasta la línea de producción.</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118701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3442076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904493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Las áreas funcionales de una empresa </a:t>
            </a:r>
            <a:r>
              <a:rPr lang="es-ES" dirty="0"/>
              <a:t>son conjuntos de actividades y procesos relacionados que permiten dividir de mejor manera el trabajo, promoviendo una mayor eficiencia y el logro de los objetivos organizacionales.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1968887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180541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457192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78363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60420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669432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20000"/>
          </a:bodyPr>
          <a:lstStyle/>
          <a:p>
            <a:r>
              <a:rPr lang="es-ES" sz="1200" b="1" i="0" kern="1200" dirty="0">
                <a:solidFill>
                  <a:schemeClr val="tx1"/>
                </a:solidFill>
                <a:effectLst/>
                <a:latin typeface="+mn-lt"/>
                <a:ea typeface="+mn-ea"/>
                <a:cs typeface="+mn-cs"/>
              </a:rPr>
              <a:t>La gestión por procesos </a:t>
            </a:r>
            <a:r>
              <a:rPr lang="es-ES" sz="1200" b="0" i="0" kern="1200" dirty="0">
                <a:solidFill>
                  <a:schemeClr val="tx1"/>
                </a:solidFill>
                <a:effectLst/>
                <a:latin typeface="+mn-lt"/>
                <a:ea typeface="+mn-ea"/>
                <a:cs typeface="+mn-cs"/>
              </a:rPr>
              <a:t>es un enfoque estratégico que permite a una organización operar de manera conjunta y coordinada, con todas sus áreas trabajando en una misma dirección. Se trata de una disciplina orientada a la mejora continua de la gestión empresarial.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la gestión por procesos, se identifican, diseñan, ejecutan, controlan y mejoran los procesos de la organización para lograr resultados consistentes y alineados con los objetivos organizacionales. Este enfoque permite entender a la organización como un sistema que funciona por medio de un conjunto de procesos íntimamente interrelacionados, en pro de objetivos comunes.</a:t>
            </a:r>
          </a:p>
          <a:p>
            <a:endParaRPr lang="es-ES" sz="1200" b="0" i="0" kern="1200" dirty="0">
              <a:solidFill>
                <a:schemeClr val="tx1"/>
              </a:solidFill>
              <a:effectLst/>
              <a:latin typeface="+mn-lt"/>
              <a:ea typeface="+mn-ea"/>
              <a:cs typeface="+mn-cs"/>
            </a:endParaRPr>
          </a:p>
          <a:p>
            <a:endParaRPr lang="es-ES" sz="1200" b="1" i="0" kern="1200" dirty="0">
              <a:solidFill>
                <a:schemeClr val="tx1"/>
              </a:solidFill>
              <a:effectLst/>
              <a:latin typeface="+mn-lt"/>
              <a:ea typeface="+mn-ea"/>
              <a:cs typeface="+mn-cs"/>
            </a:endParaRPr>
          </a:p>
          <a:p>
            <a:pPr marL="228600" indent="-228600">
              <a:buAutoNum type="arabicPeriod"/>
            </a:pPr>
            <a:r>
              <a:rPr lang="es-ES" sz="1200" b="1" i="0" kern="1200" dirty="0">
                <a:solidFill>
                  <a:schemeClr val="tx1"/>
                </a:solidFill>
                <a:effectLst/>
                <a:latin typeface="+mn-lt"/>
                <a:ea typeface="+mn-ea"/>
                <a:cs typeface="+mn-cs"/>
              </a:rPr>
              <a:t>Una ventaja competitiva </a:t>
            </a:r>
            <a:r>
              <a:rPr lang="es-ES" sz="1200" b="0" i="0" kern="1200" dirty="0">
                <a:solidFill>
                  <a:schemeClr val="tx1"/>
                </a:solidFill>
                <a:effectLst/>
                <a:latin typeface="+mn-lt"/>
                <a:ea typeface="+mn-ea"/>
                <a:cs typeface="+mn-cs"/>
              </a:rPr>
              <a:t>es cualquier característica de una empresa, que la diferencia de otras empresas, colocándola en una posición superior para competir. </a:t>
            </a:r>
            <a:r>
              <a:rPr lang="es-ES" sz="1200" b="1" i="0" kern="1200" dirty="0">
                <a:solidFill>
                  <a:schemeClr val="tx1"/>
                </a:solidFill>
                <a:effectLst/>
                <a:latin typeface="+mn-lt"/>
                <a:ea typeface="+mn-ea"/>
                <a:cs typeface="+mn-cs"/>
              </a:rPr>
              <a:t>Por ejemplo, </a:t>
            </a:r>
            <a:r>
              <a:rPr lang="es-ES" sz="1200" b="0" i="0" kern="1200" dirty="0">
                <a:solidFill>
                  <a:schemeClr val="tx1"/>
                </a:solidFill>
                <a:effectLst/>
                <a:latin typeface="+mn-lt"/>
                <a:ea typeface="+mn-ea"/>
                <a:cs typeface="+mn-cs"/>
              </a:rPr>
              <a:t>en una empresa de fabricación de automóviles, los procesos críticos podrían incluir el diseño del vehículo, el control de calidad, la eficiencia de la producción y la logística de distribución.</a:t>
            </a:r>
          </a:p>
          <a:p>
            <a:pPr marL="228600" indent="-228600">
              <a:buAutoNum type="arabicPeriod"/>
            </a:pPr>
            <a:endParaRPr lang="es-ES" sz="1200" b="0" i="0" kern="1200" dirty="0">
              <a:solidFill>
                <a:schemeClr val="tx1"/>
              </a:solidFill>
              <a:effectLst/>
              <a:latin typeface="+mn-lt"/>
              <a:ea typeface="+mn-ea"/>
              <a:cs typeface="+mn-cs"/>
            </a:endParaRPr>
          </a:p>
          <a:p>
            <a:pPr marL="228600" indent="-228600">
              <a:buAutoNum type="arabicPeriod"/>
            </a:pPr>
            <a:r>
              <a:rPr lang="es-ES" sz="1200" b="0" i="0" kern="1200" dirty="0">
                <a:solidFill>
                  <a:schemeClr val="tx1"/>
                </a:solidFill>
                <a:effectLst/>
                <a:latin typeface="+mn-lt"/>
                <a:ea typeface="+mn-ea"/>
                <a:cs typeface="+mn-cs"/>
              </a:rPr>
              <a:t>Esto significa que la gestión por procesos da un enfoque total hacia el cliente desplegando al interior de la compañía sus necesidades y expectativas. Para medir la actuación de los procesos, se pueden utilizar indicadores de gestión que sean precisos y útiles para el negocio. </a:t>
            </a:r>
            <a:r>
              <a:rPr lang="es-ES" sz="1200" b="1" i="0" kern="1200" dirty="0">
                <a:solidFill>
                  <a:schemeClr val="tx1"/>
                </a:solidFill>
                <a:effectLst/>
                <a:latin typeface="+mn-lt"/>
                <a:ea typeface="+mn-ea"/>
                <a:cs typeface="+mn-cs"/>
              </a:rPr>
              <a:t>Por ejemplo, </a:t>
            </a:r>
            <a:r>
              <a:rPr lang="es-ES" sz="1200" b="0" i="0" kern="1200" dirty="0">
                <a:solidFill>
                  <a:schemeClr val="tx1"/>
                </a:solidFill>
                <a:effectLst/>
                <a:latin typeface="+mn-lt"/>
                <a:ea typeface="+mn-ea"/>
                <a:cs typeface="+mn-cs"/>
              </a:rPr>
              <a:t>una empresa de software que mide la eficiencia de su proceso de desarrollo en términos de velocidad de codificación, número de errores y tiempo de respuesta al cliente. Luego, esta empresa podría correlacionar estos indicadores de rendimiento con las revisiones de satisfacción del cliente.</a:t>
            </a:r>
          </a:p>
          <a:p>
            <a:pPr marL="228600" indent="-228600">
              <a:buAutoNum type="arabicPeriod"/>
            </a:pPr>
            <a:endParaRPr lang="es-ES" sz="1200" b="0" i="0" kern="1200" dirty="0">
              <a:solidFill>
                <a:schemeClr val="tx1"/>
              </a:solidFill>
              <a:effectLst/>
              <a:latin typeface="+mn-lt"/>
              <a:ea typeface="+mn-ea"/>
              <a:cs typeface="+mn-cs"/>
            </a:endParaRPr>
          </a:p>
          <a:p>
            <a:pPr marL="228600" indent="-228600">
              <a:buAutoNum type="arabicPeriod"/>
            </a:pPr>
            <a:r>
              <a:rPr lang="es-ES" sz="1200" b="0" i="0" kern="1200" dirty="0">
                <a:solidFill>
                  <a:schemeClr val="tx1"/>
                </a:solidFill>
                <a:effectLst/>
                <a:latin typeface="+mn-lt"/>
                <a:ea typeface="+mn-ea"/>
                <a:cs typeface="+mn-cs"/>
              </a:rPr>
              <a:t>La orientación al cliente es una visión de negocio que pone la satisfacción de las necesidades del cliente como la prioridad en sus operaciones</a:t>
            </a:r>
            <a:r>
              <a:rPr lang="es-ES" sz="1200" b="1" i="0" kern="1200" dirty="0">
                <a:solidFill>
                  <a:schemeClr val="tx1"/>
                </a:solidFill>
                <a:effectLst/>
                <a:latin typeface="+mn-lt"/>
                <a:ea typeface="+mn-ea"/>
                <a:cs typeface="+mn-cs"/>
              </a:rPr>
              <a:t>. Por ejemplo, </a:t>
            </a:r>
            <a:r>
              <a:rPr lang="es-ES" sz="1200" b="0" i="0" kern="1200" dirty="0">
                <a:solidFill>
                  <a:schemeClr val="tx1"/>
                </a:solidFill>
                <a:effectLst/>
                <a:latin typeface="+mn-lt"/>
                <a:ea typeface="+mn-ea"/>
                <a:cs typeface="+mn-cs"/>
              </a:rPr>
              <a:t>una empresa de comida a domicilio podría identificar que sus usuarios necesitan una entrega rápida y alimentos de alta calidad. Entonces, la empresa podría orientar sus operaciones para satisfacer estas necesidades, ¿cómo? garantizando tiempos de entrega rápidos y/o asociándose con restaurantes de alta calidad.</a:t>
            </a:r>
          </a:p>
          <a:p>
            <a:pPr marL="228600" indent="-228600">
              <a:buAutoNum type="arabicPeriod"/>
            </a:pPr>
            <a:endParaRPr lang="es-ES" sz="1200" b="0" i="0" kern="1200" dirty="0">
              <a:solidFill>
                <a:schemeClr val="tx1"/>
              </a:solidFill>
              <a:effectLst/>
              <a:latin typeface="+mn-lt"/>
              <a:ea typeface="+mn-ea"/>
              <a:cs typeface="+mn-cs"/>
            </a:endParaRPr>
          </a:p>
          <a:p>
            <a:pPr marL="228600" indent="-228600">
              <a:buAutoNum type="arabicPeriod"/>
            </a:pPr>
            <a:r>
              <a:rPr lang="es-ES" sz="1200" b="0" i="0" kern="1200" dirty="0">
                <a:solidFill>
                  <a:schemeClr val="tx1"/>
                </a:solidFill>
                <a:effectLst/>
                <a:latin typeface="+mn-lt"/>
                <a:ea typeface="+mn-ea"/>
                <a:cs typeface="+mn-cs"/>
              </a:rPr>
              <a:t>Esto significa que es importante asignar responsabilidades a las personas, ya que esto les da un sentido de propiedad y hace que se involucren en el resultado del proceso. En la metodología de gestión por procesos, se definen roles como propietarios de proceso y coordinadores de procesos. </a:t>
            </a:r>
            <a:r>
              <a:rPr lang="es-ES" sz="1200" b="1" i="0" kern="1200" dirty="0">
                <a:solidFill>
                  <a:schemeClr val="tx1"/>
                </a:solidFill>
                <a:effectLst/>
                <a:latin typeface="+mn-lt"/>
                <a:ea typeface="+mn-ea"/>
                <a:cs typeface="+mn-cs"/>
              </a:rPr>
              <a:t>Por ejemplo, </a:t>
            </a:r>
            <a:r>
              <a:rPr lang="es-ES" sz="1200" b="0" i="0" kern="1200" dirty="0">
                <a:solidFill>
                  <a:schemeClr val="tx1"/>
                </a:solidFill>
                <a:effectLst/>
                <a:latin typeface="+mn-lt"/>
                <a:ea typeface="+mn-ea"/>
                <a:cs typeface="+mn-cs"/>
              </a:rPr>
              <a:t>en un equipo de desarrollo de software se podría tener un diseñador de interfaz de usuario responsable del diseño de la aplicación, un desarrollador de back-</a:t>
            </a:r>
            <a:r>
              <a:rPr lang="es-ES" sz="1200" b="0" i="0" kern="1200" dirty="0" err="1">
                <a:solidFill>
                  <a:schemeClr val="tx1"/>
                </a:solidFill>
                <a:effectLst/>
                <a:latin typeface="+mn-lt"/>
                <a:ea typeface="+mn-ea"/>
                <a:cs typeface="+mn-cs"/>
              </a:rPr>
              <a:t>end</a:t>
            </a:r>
            <a:r>
              <a:rPr lang="es-ES" sz="1200" b="0" i="0" kern="1200" dirty="0">
                <a:solidFill>
                  <a:schemeClr val="tx1"/>
                </a:solidFill>
                <a:effectLst/>
                <a:latin typeface="+mn-lt"/>
                <a:ea typeface="+mn-ea"/>
                <a:cs typeface="+mn-cs"/>
              </a:rPr>
              <a:t> responsable de la funcionalidad del servidor y un gerente de proyecto responsable de coordinar al equipo y mantener el cronograma del proyecto.</a:t>
            </a:r>
          </a:p>
          <a:p>
            <a:pPr marL="228600" indent="-228600">
              <a:buAutoNum type="arabicPeriod"/>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1791694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Los indicadores de desempeño de los procesos, se centran en cómo se realizan las tareas, midiendo el desempeño del proceso y validando si logran ciertos objetivos. Estos indicadores son esenciales para la mejora continua. </a:t>
            </a:r>
            <a:r>
              <a:rPr lang="es-ES" b="1" dirty="0"/>
              <a:t>Por ejemplo, </a:t>
            </a:r>
            <a:r>
              <a:rPr lang="es-ES" dirty="0"/>
              <a:t>en un proceso de fabricación, se podrían establecer indicadores como la tasa de defectos y la eficiencia del uso de materiales. Los objetivos de mejora podrían ser la reducción de la tasa de defectos en un 15% y el aumento de la eficiencia del uso de materiales en un 20%.</a:t>
            </a:r>
          </a:p>
          <a:p>
            <a:pPr marL="228600" indent="-228600">
              <a:buAutoNum type="arabicPeriod"/>
            </a:pPr>
            <a:endParaRPr lang="es-ES" dirty="0"/>
          </a:p>
          <a:p>
            <a:pPr marL="228600" indent="-228600">
              <a:buAutoNum type="arabicPeriod"/>
            </a:pPr>
            <a:r>
              <a:rPr lang="es-ES_tradnl" b="1" dirty="0"/>
              <a:t>Por ejemplo</a:t>
            </a:r>
            <a:r>
              <a:rPr lang="es-ES_tradnl" dirty="0"/>
              <a:t>, </a:t>
            </a:r>
            <a:r>
              <a:rPr lang="es-ES" dirty="0"/>
              <a:t>después de implementar mejoras en el proceso de fabricación, se podría evaluar si la tasa de defectos ha disminuido en un 15% y si la eficiencia del uso de materiales ha aumentado en un 20%.</a:t>
            </a:r>
          </a:p>
          <a:p>
            <a:pPr marL="228600" indent="-228600">
              <a:buAutoNum type="arabicPeriod"/>
            </a:pPr>
            <a:endParaRPr lang="es-ES" dirty="0"/>
          </a:p>
          <a:p>
            <a:pPr marL="228600" indent="-228600">
              <a:buAutoNum type="arabicPeriod"/>
            </a:pPr>
            <a:r>
              <a:rPr lang="es-ES" b="1" dirty="0"/>
              <a:t>Por ejemplo, </a:t>
            </a:r>
            <a:r>
              <a:rPr lang="es-ES" dirty="0"/>
              <a:t>se podría realizar encuestas de satisfacción del cliente para medir su grado de satisfacción con respecto a los productos o servicios que brinda la empresa. Luego, se podría correlacionar estos resultados de satisfacción del cliente con las evaluaciones de desempeño de los empleados que interactúan directamente con los clientes.</a:t>
            </a:r>
          </a:p>
          <a:p>
            <a:pPr marL="228600" indent="-228600">
              <a:buAutoNum type="arabicPeriod"/>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292751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604693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Crear un efecto multiplicador continuo en la gestión de procesos </a:t>
            </a:r>
            <a:r>
              <a:rPr lang="es-ES" sz="1200" b="0" i="0" kern="1200" dirty="0">
                <a:solidFill>
                  <a:schemeClr val="tx1"/>
                </a:solidFill>
                <a:effectLst/>
                <a:latin typeface="+mn-lt"/>
                <a:ea typeface="+mn-ea"/>
                <a:cs typeface="+mn-cs"/>
              </a:rPr>
              <a:t>significa que se busca mejorar continuamente los procesos de una empresa para aumentar su eficiencia y productividad. Esto se logra a través de la implementación de mejoras en los procesos, que a su vez generan un efecto multiplicador en otras áreas de la empresa, aumentando su rendimiento y eficacia.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Por ejemplo, si se mejora el proceso de producción, esto puede tener un impacto positivo en la calidad del producto, en la satisfacción del cliente y en la rentabilidad de la empresa. Este efecto multiplicador puede ser continuo si se sigue mejorando y optimizando los procesos de manera constante. </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1949465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861969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sz="1200" b="0" i="0" kern="1200" dirty="0">
                <a:solidFill>
                  <a:schemeClr val="tx1"/>
                </a:solidFill>
                <a:effectLst/>
                <a:latin typeface="+mn-lt"/>
                <a:ea typeface="+mn-ea"/>
                <a:cs typeface="+mn-cs"/>
              </a:rPr>
              <a:t>Dentro de esta relación o cadena, entran todas las actividades que dan un valor añadido al producto o servicio que la empresa comercializa. Estos productos o servicios pasan por distintas fases, desde que son </a:t>
            </a:r>
            <a:r>
              <a:rPr lang="es-ES" sz="1200" b="0" i="1" kern="1200" dirty="0">
                <a:solidFill>
                  <a:schemeClr val="tx1"/>
                </a:solidFill>
                <a:effectLst/>
                <a:latin typeface="+mn-lt"/>
                <a:ea typeface="+mn-ea"/>
                <a:cs typeface="+mn-cs"/>
              </a:rPr>
              <a:t>inputs</a:t>
            </a:r>
            <a:r>
              <a:rPr lang="es-ES" sz="1200" b="0" i="0" kern="1200" dirty="0">
                <a:solidFill>
                  <a:schemeClr val="tx1"/>
                </a:solidFill>
                <a:effectLst/>
                <a:latin typeface="+mn-lt"/>
                <a:ea typeface="+mn-ea"/>
                <a:cs typeface="+mn-cs"/>
              </a:rPr>
              <a:t> o entradas hasta que se transforman en los definitivos </a:t>
            </a:r>
            <a:r>
              <a:rPr lang="es-ES" sz="1200" b="0" i="1" kern="1200" dirty="0">
                <a:solidFill>
                  <a:schemeClr val="tx1"/>
                </a:solidFill>
                <a:effectLst/>
                <a:latin typeface="+mn-lt"/>
                <a:ea typeface="+mn-ea"/>
                <a:cs typeface="+mn-cs"/>
              </a:rPr>
              <a:t>outputs </a:t>
            </a:r>
            <a:r>
              <a:rPr lang="es-ES" sz="1200" b="0" i="0" kern="1200" dirty="0">
                <a:solidFill>
                  <a:schemeClr val="tx1"/>
                </a:solidFill>
                <a:effectLst/>
                <a:latin typeface="+mn-lt"/>
                <a:ea typeface="+mn-ea"/>
                <a:cs typeface="+mn-cs"/>
              </a:rPr>
              <a:t>o salidas, que son el producto o servicio final que es comprado por el cliente.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una empresa puede actuar como “Proveedor” y “Cliente” al mismo tiempo. Si los productos o servicios que comercializa van dirigidos a otras empresas que son las que luego lo venden a los consumidores finales, entonces en esa relación la empresa tendrá el rol de “Proveedor”.</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Sin embargo, si para crear sus productos o servicios requiere de otros </a:t>
            </a:r>
            <a:r>
              <a:rPr lang="es-ES" sz="1200" b="0" i="1" kern="1200" dirty="0">
                <a:solidFill>
                  <a:schemeClr val="tx1"/>
                </a:solidFill>
                <a:effectLst/>
                <a:latin typeface="+mn-lt"/>
                <a:ea typeface="+mn-ea"/>
                <a:cs typeface="+mn-cs"/>
              </a:rPr>
              <a:t>inputs</a:t>
            </a:r>
            <a:r>
              <a:rPr lang="es-ES" sz="1200" b="0" i="0" kern="1200" dirty="0">
                <a:solidFill>
                  <a:schemeClr val="tx1"/>
                </a:solidFill>
                <a:effectLst/>
                <a:latin typeface="+mn-lt"/>
                <a:ea typeface="+mn-ea"/>
                <a:cs typeface="+mn-cs"/>
              </a:rPr>
              <a:t>, como materias primas, entonces deberá comprarlas a otras empresas. En esta otra relación tendrá el rol de “cliente”, y la empresa a la que le compra los inputs tendrá el rol de “Proveedor”.</a:t>
            </a:r>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4268319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2054857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endParaRPr lang="es-ES" dirty="0"/>
          </a:p>
          <a:p>
            <a:pPr algn="just"/>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28482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actividades que se ejecutan como parte de un proceso requieren la asignación de recursos como personas y materiales (a esto se le conoce como entradas). </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3381527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r>
              <a:rPr lang="es-ES" dirty="0"/>
              <a:t>En este ejemplo, desde un almacén se provee material a los mezcladores para ejecutar el “Proceso de Mezcla”. En este caso el almacén sería el proveedor interno y los mezcladores serían los clientes internos. Cabe resaltar que el cliente interno determina si se acepta o no el material que ha recibido en base a las especificaciones que previamente indicó.</a:t>
            </a:r>
          </a:p>
          <a:p>
            <a:pPr algn="just"/>
            <a:endParaRPr lang="es-ES" dirty="0"/>
          </a:p>
          <a:p>
            <a:pPr algn="just"/>
            <a:r>
              <a:rPr lang="es-ES" dirty="0"/>
              <a:t>Luego pasamos al siguiente proceso, que es el “Proceso de Tarrajeo” donde el proveedor interno serían los mezcladores y el cliente interno serían los </a:t>
            </a:r>
            <a:r>
              <a:rPr lang="es-ES" dirty="0" err="1"/>
              <a:t>tarrajeadores</a:t>
            </a:r>
            <a:r>
              <a:rPr lang="es-ES" dirty="0"/>
              <a:t>. De igual forma, el cliente interno inspecciona el material o input recibido del proceso anterior y determina si lo acepta o no en base a si cumple con las especificaciones.</a:t>
            </a:r>
          </a:p>
          <a:p>
            <a:pPr algn="just"/>
            <a:endParaRPr lang="es-E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t>Por último, pasamos al último proceso que es el “Proceso de pintado” donde el proveedor interno serían los </a:t>
            </a:r>
            <a:r>
              <a:rPr lang="es-ES" dirty="0" err="1"/>
              <a:t>tarrajeadores</a:t>
            </a:r>
            <a:r>
              <a:rPr lang="es-ES" dirty="0"/>
              <a:t> y el cliente interno serían los pintores. De igual forma, el cliente interno inspecciona el material o input recibido del proceso anterior y determina si lo acepta o no en base a si cumple con las especificaciones.</a:t>
            </a:r>
          </a:p>
          <a:p>
            <a:pPr algn="just"/>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2249592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43</a:t>
            </a:fld>
            <a:endParaRPr lang="es-ES" dirty="0"/>
          </a:p>
        </p:txBody>
      </p:sp>
    </p:spTree>
    <p:extLst>
      <p:ext uri="{BB962C8B-B14F-4D97-AF65-F5344CB8AC3E}">
        <p14:creationId xmlns:p14="http://schemas.microsoft.com/office/powerpoint/2010/main" val="1116407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endParaRPr lang="es-ES" dirty="0"/>
          </a:p>
          <a:p>
            <a:pPr algn="just"/>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44</a:t>
            </a:fld>
            <a:endParaRPr lang="es-ES" dirty="0"/>
          </a:p>
        </p:txBody>
      </p:sp>
    </p:spTree>
    <p:extLst>
      <p:ext uri="{BB962C8B-B14F-4D97-AF65-F5344CB8AC3E}">
        <p14:creationId xmlns:p14="http://schemas.microsoft.com/office/powerpoint/2010/main" val="14430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just"/>
            <a:r>
              <a:rPr lang="es-ES" dirty="0"/>
              <a:t>En este ejemplo, el “Proveedor externo” sería la empresa A (Empresa de componentes) que brindaría los componentes necesarios para que la empresa B (empresa ensambladora de partes) pueda generar las partes de los autos; es decir la empresa B seria la “Organización”. Por último, el “Cliente externo” sería la empresa C (empresa armadora de autos) que recibe de la empresa B las partes de los autos ensamblados para proceder con el armado de los autos. </a:t>
            </a:r>
          </a:p>
          <a:p>
            <a:pPr algn="just"/>
            <a:endParaRPr lang="es-ES" dirty="0"/>
          </a:p>
          <a:p>
            <a:pPr algn="just"/>
            <a:r>
              <a:rPr lang="es-ES" dirty="0"/>
              <a:t>Finalmente, la empresa C le vendería los autos al cliente final (Consumidor Final).</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3621731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Un ejemplo </a:t>
            </a:r>
            <a:r>
              <a:rPr lang="es-ES" dirty="0"/>
              <a:t>de este modelo podría ser el departamento de compras (proveedor interno) y el departamento de producción (cliente interno) en una empresa manufacturera. El departamento de compras es responsable de adquirir los materiales necesarios para la producción y el departamento de producción es el destinatario de estos materiales. El departamento de producción comunica sus necesidades al departamento de compras y ambos trabajan juntos para asegurar que los materiales adquiridos cumplan con los estándares de calidad requeridos.</a:t>
            </a:r>
          </a:p>
          <a:p>
            <a:pPr algn="just"/>
            <a:endParaRPr lang="es-ES" dirty="0"/>
          </a:p>
          <a:p>
            <a:pPr algn="just"/>
            <a:r>
              <a:rPr lang="es-ES" b="1" dirty="0"/>
              <a:t>Otro ejemplo </a:t>
            </a:r>
            <a:r>
              <a:rPr lang="es-ES" dirty="0"/>
              <a:t>podría ser el departamento de recursos humanos (proveedor interno) y el departamento de ventas (cliente interno) en una empresa. El departamento de recursos humanos es responsable de contratar al personal adecuado para el departamento de ventas y el departamento de ventas es el destinatario de este personal. El departamento de ventas comunica sus necesidades al departamento de recursos humanos y ambos trabajan juntos para asegurar que el personal contratado cumpla con los requisitos necesarios para desempeñar su trabajo adecuadamente.</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46</a:t>
            </a:fld>
            <a:endParaRPr lang="es-ES" dirty="0"/>
          </a:p>
        </p:txBody>
      </p:sp>
    </p:spTree>
    <p:extLst>
      <p:ext uri="{BB962C8B-B14F-4D97-AF65-F5344CB8AC3E}">
        <p14:creationId xmlns:p14="http://schemas.microsoft.com/office/powerpoint/2010/main" val="2156784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48</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49</a:t>
            </a:fld>
            <a:endParaRPr lang="es-ES" dirty="0"/>
          </a:p>
        </p:txBody>
      </p:sp>
    </p:spTree>
    <p:extLst>
      <p:ext uri="{BB962C8B-B14F-4D97-AF65-F5344CB8AC3E}">
        <p14:creationId xmlns:p14="http://schemas.microsoft.com/office/powerpoint/2010/main" val="136460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entradas y salidas pueden ser tangibles (por ejemplo, materiales, componentes o equipos) o intangibles (por ejemplo, datos, información o conocimiento).</a:t>
            </a:r>
            <a:endParaRPr lang="es-PE"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421391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10000"/>
          </a:bodyPr>
          <a:lstStyle/>
          <a:p>
            <a:r>
              <a:rPr lang="es-ES" b="1" dirty="0"/>
              <a:t>Bien ahora veamos estos conceptos en un gráfico, </a:t>
            </a:r>
            <a:r>
              <a:rPr lang="es-ES" dirty="0"/>
              <a:t>en la parte central tenemos al proceso que ya sabemos que es un conjunto de actividades… actividades que se ejecutan con la finalidad de producir resultados……</a:t>
            </a:r>
          </a:p>
          <a:p>
            <a:endParaRPr lang="es-ES" dirty="0"/>
          </a:p>
          <a:p>
            <a:r>
              <a:rPr lang="es-ES" b="1" dirty="0"/>
              <a:t>La productividad y el valor agregado </a:t>
            </a:r>
            <a:r>
              <a:rPr lang="es-ES" dirty="0"/>
              <a:t>pueden tener un impacto significativo en los procesos de una empresa. </a:t>
            </a:r>
            <a:r>
              <a:rPr lang="es-ES" b="1" dirty="0"/>
              <a:t>La productividad </a:t>
            </a:r>
            <a:r>
              <a:rPr lang="es-ES" dirty="0"/>
              <a:t>se refiere a la eficiencia con la que una empresa utiliza sus recursos para producir bienes o servicios. Es decir, un aumento en la productividad puede permitir a una empresa producir más con los mismos recursos, lo que puede mejorar su rentabilidad y competitividad.</a:t>
            </a:r>
          </a:p>
          <a:p>
            <a:endParaRPr lang="es-ES" b="1" dirty="0"/>
          </a:p>
          <a:p>
            <a:r>
              <a:rPr lang="es-ES" b="1" dirty="0"/>
              <a:t>El valor agregado </a:t>
            </a:r>
            <a:r>
              <a:rPr lang="es-ES" dirty="0"/>
              <a:t>se refiere al valor que una empresa agrega a sus productos o servicios a través de sus procesos. Esto puede incluir mejoras en la calidad, características adicionales, mejor servicio al cliente, entre otros. Al agregar valor a los productos o servicios, una empresa puede diferenciarse de sus competidores y mejorar su posición en el mercado.</a:t>
            </a:r>
          </a:p>
          <a:p>
            <a:endParaRPr lang="es-ES" dirty="0"/>
          </a:p>
          <a:p>
            <a:r>
              <a:rPr lang="es-ES" b="1" dirty="0"/>
              <a:t>En resumen: </a:t>
            </a:r>
            <a:r>
              <a:rPr lang="es-ES" dirty="0"/>
              <a:t>La mejora de la productividad y el valor agregado puede tener un impacto positivo en los procesos de una empresa al permitirle operar de manera más eficiente y ofrecer productos o servicios de mayor calidad. Esto puede mejorar la satisfacción del cliente y aumentar la lealtad, lo que tiene un impacto positivo en el crecimiento y la rentabilidad de la empresa.</a:t>
            </a:r>
          </a:p>
          <a:p>
            <a:endParaRPr lang="es-ES" dirty="0"/>
          </a:p>
          <a:p>
            <a:r>
              <a:rPr lang="es-ES" b="1" dirty="0"/>
              <a:t>La causa y el efecto </a:t>
            </a:r>
            <a:r>
              <a:rPr lang="es-ES" dirty="0"/>
              <a:t>es una relación entre eventos o acciones donde un evento, la causa, conduce a otro evento, el efecto. En otras palabras, cada acción o evento tiene una consecuencia o resultado, y estos resultados no son aleatorios, sino que están determinados por los factores que los precedieron.</a:t>
            </a:r>
          </a:p>
          <a:p>
            <a:endParaRPr lang="es-ES" dirty="0"/>
          </a:p>
          <a:p>
            <a:r>
              <a:rPr lang="es-ES" b="1" dirty="0"/>
              <a:t>En los procesos de una empresa u organización</a:t>
            </a:r>
            <a:r>
              <a:rPr lang="es-ES" dirty="0"/>
              <a:t>, esto puede tener un impacto significativo en la eficiencia y eficacia de las operaciones. Por ejemplo, si un proceso se lleva a cabo de manera incorrecta o ineficiente (la causa), esto puede tener un efecto negativo en la calidad del producto o servicio resultante (el efecto). Por otro lado, si se implementan mejoras en un proceso (la causa), esto puede tener un efecto positivo en la calidad y eficiencia del producto o servicio resultante (el efecto).</a:t>
            </a:r>
          </a:p>
          <a:p>
            <a:endParaRPr lang="es-ES" dirty="0"/>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74139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280727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Resumen, Es un conjunto de actividades interrelacionadas que terminan con la entrega de un servicio o producto a un cliente. En otras palabras, un proceso empresarial es la ejecución de un determinado número de acciones, siguiendo un cierto orden, que hacen uso de diversos recursos de una organización para alcanzar un objetivo.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2465496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2000857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btema - 1 Imagen Centrada">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2260600" y="2295525"/>
            <a:ext cx="4622800" cy="2903538"/>
          </a:xfrm>
          <a:prstGeom prst="rect">
            <a:avLst/>
          </a:prstGeom>
        </p:spPr>
        <p:txBody>
          <a:bodyPr vert="horz"/>
          <a:lstStyle/>
          <a:p>
            <a:endParaRPr lang="es-ES"/>
          </a:p>
        </p:txBody>
      </p:sp>
    </p:spTree>
    <p:extLst>
      <p:ext uri="{BB962C8B-B14F-4D97-AF65-F5344CB8AC3E}">
        <p14:creationId xmlns:p14="http://schemas.microsoft.com/office/powerpoint/2010/main" val="52508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ubtema - 1 Imagen A">
    <p:spTree>
      <p:nvGrpSpPr>
        <p:cNvPr id="1" name=""/>
        <p:cNvGrpSpPr/>
        <p:nvPr/>
      </p:nvGrpSpPr>
      <p:grpSpPr>
        <a:xfrm>
          <a:off x="0" y="0"/>
          <a:ext cx="0" cy="0"/>
          <a:chOff x="0" y="0"/>
          <a:chExt cx="0" cy="0"/>
        </a:xfrm>
      </p:grpSpPr>
      <p:sp>
        <p:nvSpPr>
          <p:cNvPr id="18" name="Marcador de posición de imagen 17"/>
          <p:cNvSpPr>
            <a:spLocks noGrp="1"/>
          </p:cNvSpPr>
          <p:nvPr>
            <p:ph type="pic" sz="quarter" idx="11"/>
          </p:nvPr>
        </p:nvSpPr>
        <p:spPr>
          <a:xfrm>
            <a:off x="5045075" y="881063"/>
            <a:ext cx="3624263" cy="4308475"/>
          </a:xfrm>
          <a:prstGeom prst="rect">
            <a:avLst/>
          </a:prstGeom>
        </p:spPr>
        <p:txBody>
          <a:bodyPr vert="horz"/>
          <a:lstStyle/>
          <a:p>
            <a:endParaRPr lang="es-ES"/>
          </a:p>
        </p:txBody>
      </p:sp>
    </p:spTree>
    <p:extLst>
      <p:ext uri="{BB962C8B-B14F-4D97-AF65-F5344CB8AC3E}">
        <p14:creationId xmlns:p14="http://schemas.microsoft.com/office/powerpoint/2010/main" val="230231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02</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7"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91" r:id="rId4"/>
    <p:sldLayoutId id="2147483692" r:id="rId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6.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7.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27.xml"/><Relationship Id="rId7" Type="http://schemas.openxmlformats.org/officeDocument/2006/relationships/image" Target="../media/image28.jpeg"/><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28.xml"/><Relationship Id="rId7"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6.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42.tiff"/><Relationship Id="rId5" Type="http://schemas.openxmlformats.org/officeDocument/2006/relationships/image" Target="../media/image41.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837152"/>
          </a:xfrm>
          <a:prstGeom prst="rect">
            <a:avLst/>
          </a:prstGeom>
        </p:spPr>
        <p:txBody>
          <a:bodyPr wrap="square" lIns="0" tIns="0" rIns="0" bIns="0">
            <a:spAutoFit/>
          </a:bodyPr>
          <a:lstStyle/>
          <a:p>
            <a:pPr>
              <a:lnSpc>
                <a:spcPct val="85000"/>
              </a:lnSpc>
            </a:pPr>
            <a:r>
              <a:rPr lang="es-ES" sz="1600" dirty="0">
                <a:latin typeface="Graphik Medium" charset="0"/>
                <a:ea typeface="Graphik Medium" charset="0"/>
                <a:cs typeface="Graphik Medium" charset="0"/>
              </a:rPr>
              <a:t>CONCEPTUALIZAR LOS TIPOS </a:t>
            </a:r>
            <a:br>
              <a:rPr lang="es-ES" sz="1600" dirty="0">
                <a:latin typeface="Graphik Medium" charset="0"/>
                <a:ea typeface="Graphik Medium" charset="0"/>
                <a:cs typeface="Graphik Medium" charset="0"/>
              </a:rPr>
            </a:br>
            <a:r>
              <a:rPr lang="es-ES" sz="1600" dirty="0">
                <a:latin typeface="Graphik Medium" charset="0"/>
                <a:ea typeface="Graphik Medium" charset="0"/>
                <a:cs typeface="Graphik Medium" charset="0"/>
              </a:rPr>
              <a:t>DE PROCESOS: </a:t>
            </a:r>
            <a:r>
              <a:rPr lang="es-ES" sz="1600" b="1" dirty="0">
                <a:latin typeface="Graphik Bold" charset="0"/>
                <a:ea typeface="Graphik Bold" charset="0"/>
                <a:cs typeface="Graphik Bold" charset="0"/>
              </a:rPr>
              <a:t>ESTRATÉGICOS, OPERATIVOS Y DE SOPORTE</a:t>
            </a:r>
          </a:p>
        </p:txBody>
      </p:sp>
      <p:sp>
        <p:nvSpPr>
          <p:cNvPr id="27" name="Rectángulo 26"/>
          <p:cNvSpPr/>
          <p:nvPr/>
        </p:nvSpPr>
        <p:spPr>
          <a:xfrm>
            <a:off x="503237" y="3200178"/>
            <a:ext cx="3056853" cy="1307281"/>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¿Qué es un proceso?</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Valor agregado</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Sistemas, procesos, actividad y tareas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Tipos de procesos por área funcional</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El modelo “Proveedor – Cliente Interno”</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02</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658642"/>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VALOR AGREGADO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97868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VALOR AGREGADO</a:t>
            </a:r>
          </a:p>
        </p:txBody>
      </p:sp>
      <p:sp>
        <p:nvSpPr>
          <p:cNvPr id="3" name="object 7"/>
          <p:cNvSpPr txBox="1"/>
          <p:nvPr/>
        </p:nvSpPr>
        <p:spPr>
          <a:xfrm>
            <a:off x="512204" y="921778"/>
            <a:ext cx="3880410" cy="1231106"/>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El valor agregado es aquella cualidad</a:t>
            </a:r>
            <a:br>
              <a:rPr lang="es-ES_tradnl" sz="1600" spc="-10" dirty="0">
                <a:solidFill>
                  <a:srgbClr val="262626"/>
                </a:solidFill>
                <a:latin typeface="Calibri" charset="0"/>
                <a:ea typeface="Calibri" charset="0"/>
                <a:cs typeface="Calibri" charset="0"/>
              </a:rPr>
            </a:br>
            <a:r>
              <a:rPr lang="es-ES_tradnl" sz="1600" spc="-10" dirty="0">
                <a:solidFill>
                  <a:srgbClr val="262626"/>
                </a:solidFill>
                <a:latin typeface="Calibri" charset="0"/>
                <a:ea typeface="Calibri" charset="0"/>
                <a:cs typeface="Calibri" charset="0"/>
              </a:rPr>
              <a:t>adicional que se añade a un producto sea bien o servicio, durante el proceso productivo y que es apreciada y </a:t>
            </a:r>
            <a:r>
              <a:rPr lang="es-ES_tradnl" sz="1600" b="1" spc="-10" dirty="0">
                <a:solidFill>
                  <a:srgbClr val="262626"/>
                </a:solidFill>
                <a:latin typeface="Calibri" charset="0"/>
                <a:ea typeface="Calibri" charset="0"/>
                <a:cs typeface="Calibri" charset="0"/>
              </a:rPr>
              <a:t>valorada por el cliente.</a:t>
            </a:r>
          </a:p>
        </p:txBody>
      </p:sp>
      <p:pic>
        <p:nvPicPr>
          <p:cNvPr id="6" name="Imagen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extLst>
      <p:ext uri="{BB962C8B-B14F-4D97-AF65-F5344CB8AC3E}">
        <p14:creationId xmlns:p14="http://schemas.microsoft.com/office/powerpoint/2010/main" val="30438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C9A557D0-2862-4055-9B85-AD5DE4A136D0}"/>
              </a:ext>
            </a:extLst>
          </p:cNvPr>
          <p:cNvSpPr/>
          <p:nvPr/>
        </p:nvSpPr>
        <p:spPr>
          <a:xfrm>
            <a:off x="107275" y="100612"/>
            <a:ext cx="2915798" cy="246221"/>
          </a:xfrm>
          <a:prstGeom prst="rect">
            <a:avLst/>
          </a:prstGeom>
        </p:spPr>
        <p:txBody>
          <a:bodyPr wrap="none" lIns="0" tIns="0" rIns="0" bIns="0">
            <a:spAutoFit/>
          </a:bodyPr>
          <a:lstStyle/>
          <a:p>
            <a:r>
              <a:rPr lang="en-US" sz="1600" b="1" dirty="0">
                <a:latin typeface="Calibri" charset="0"/>
                <a:ea typeface="Calibri" charset="0"/>
                <a:cs typeface="Calibri" charset="0"/>
              </a:rPr>
              <a:t>EJEMPLO: PROCESO POST-VENTA</a:t>
            </a:r>
          </a:p>
        </p:txBody>
      </p:sp>
      <p:grpSp>
        <p:nvGrpSpPr>
          <p:cNvPr id="30" name="Agrupar 8">
            <a:extLst>
              <a:ext uri="{FF2B5EF4-FFF2-40B4-BE49-F238E27FC236}">
                <a16:creationId xmlns:a16="http://schemas.microsoft.com/office/drawing/2014/main" id="{A2A2A956-4C65-4484-8A4E-392C21F1B57B}"/>
              </a:ext>
            </a:extLst>
          </p:cNvPr>
          <p:cNvGrpSpPr/>
          <p:nvPr/>
        </p:nvGrpSpPr>
        <p:grpSpPr>
          <a:xfrm>
            <a:off x="140525" y="3086512"/>
            <a:ext cx="8862950" cy="383138"/>
            <a:chOff x="503238" y="1655543"/>
            <a:chExt cx="7697334" cy="383138"/>
          </a:xfrm>
        </p:grpSpPr>
        <p:sp>
          <p:nvSpPr>
            <p:cNvPr id="31" name="Rectángulo 30">
              <a:extLst>
                <a:ext uri="{FF2B5EF4-FFF2-40B4-BE49-F238E27FC236}">
                  <a16:creationId xmlns:a16="http://schemas.microsoft.com/office/drawing/2014/main" id="{82609356-333F-490D-9368-B822B410F288}"/>
                </a:ext>
              </a:extLst>
            </p:cNvPr>
            <p:cNvSpPr/>
            <p:nvPr/>
          </p:nvSpPr>
          <p:spPr>
            <a:xfrm>
              <a:off x="503238" y="1655543"/>
              <a:ext cx="1508056" cy="36528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S</a:t>
              </a:r>
              <a:r>
                <a:rPr lang="es-PE" sz="1600" dirty="0">
                  <a:latin typeface="Calibri" charset="0"/>
                  <a:ea typeface="Calibri" charset="0"/>
                  <a:cs typeface="Calibri" charset="0"/>
                </a:rPr>
                <a:t>upplier</a:t>
              </a:r>
            </a:p>
          </p:txBody>
        </p:sp>
        <p:sp>
          <p:nvSpPr>
            <p:cNvPr id="32" name="Rectángulo 31">
              <a:extLst>
                <a:ext uri="{FF2B5EF4-FFF2-40B4-BE49-F238E27FC236}">
                  <a16:creationId xmlns:a16="http://schemas.microsoft.com/office/drawing/2014/main" id="{9B68CA40-AE4E-40FC-819B-88D2F25A90B9}"/>
                </a:ext>
              </a:extLst>
            </p:cNvPr>
            <p:cNvSpPr/>
            <p:nvPr/>
          </p:nvSpPr>
          <p:spPr>
            <a:xfrm>
              <a:off x="2046233" y="1655543"/>
              <a:ext cx="1393851" cy="365282"/>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I</a:t>
              </a:r>
              <a:r>
                <a:rPr lang="es-PE" sz="1600" dirty="0">
                  <a:latin typeface="Calibri" charset="0"/>
                  <a:ea typeface="Calibri" charset="0"/>
                  <a:cs typeface="Calibri" charset="0"/>
                </a:rPr>
                <a:t>nput</a:t>
              </a:r>
            </a:p>
          </p:txBody>
        </p:sp>
        <p:sp>
          <p:nvSpPr>
            <p:cNvPr id="33" name="Rectángulo 32">
              <a:extLst>
                <a:ext uri="{FF2B5EF4-FFF2-40B4-BE49-F238E27FC236}">
                  <a16:creationId xmlns:a16="http://schemas.microsoft.com/office/drawing/2014/main" id="{DBE27D79-2746-4255-A93F-91404346C370}"/>
                </a:ext>
              </a:extLst>
            </p:cNvPr>
            <p:cNvSpPr/>
            <p:nvPr/>
          </p:nvSpPr>
          <p:spPr>
            <a:xfrm>
              <a:off x="3486380" y="1655543"/>
              <a:ext cx="1856614" cy="36528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P</a:t>
              </a:r>
              <a:r>
                <a:rPr lang="es-PE" sz="1600" dirty="0">
                  <a:latin typeface="Calibri" charset="0"/>
                  <a:ea typeface="Calibri" charset="0"/>
                  <a:cs typeface="Calibri" charset="0"/>
                </a:rPr>
                <a:t>rocess</a:t>
              </a:r>
            </a:p>
          </p:txBody>
        </p:sp>
        <p:sp>
          <p:nvSpPr>
            <p:cNvPr id="34" name="Rectángulo 33">
              <a:extLst>
                <a:ext uri="{FF2B5EF4-FFF2-40B4-BE49-F238E27FC236}">
                  <a16:creationId xmlns:a16="http://schemas.microsoft.com/office/drawing/2014/main" id="{6FD30A76-D63B-42A8-AA5F-7294ECCA2263}"/>
                </a:ext>
              </a:extLst>
            </p:cNvPr>
            <p:cNvSpPr/>
            <p:nvPr/>
          </p:nvSpPr>
          <p:spPr>
            <a:xfrm>
              <a:off x="5389291" y="1673399"/>
              <a:ext cx="1389102" cy="365282"/>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O</a:t>
              </a:r>
              <a:r>
                <a:rPr lang="es-PE" sz="1600" dirty="0">
                  <a:latin typeface="Calibri" charset="0"/>
                  <a:ea typeface="Calibri" charset="0"/>
                  <a:cs typeface="Calibri" charset="0"/>
                </a:rPr>
                <a:t>utput</a:t>
              </a:r>
            </a:p>
          </p:txBody>
        </p:sp>
        <p:sp>
          <p:nvSpPr>
            <p:cNvPr id="35" name="Rectángulo 34">
              <a:extLst>
                <a:ext uri="{FF2B5EF4-FFF2-40B4-BE49-F238E27FC236}">
                  <a16:creationId xmlns:a16="http://schemas.microsoft.com/office/drawing/2014/main" id="{431E0686-D21F-408A-98E8-BFB9D7E07F49}"/>
                </a:ext>
              </a:extLst>
            </p:cNvPr>
            <p:cNvSpPr/>
            <p:nvPr/>
          </p:nvSpPr>
          <p:spPr>
            <a:xfrm>
              <a:off x="6818080" y="1655543"/>
              <a:ext cx="1382492" cy="365282"/>
            </a:xfrm>
            <a:prstGeom prst="rect">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C</a:t>
              </a:r>
              <a:r>
                <a:rPr lang="es-PE" sz="1600" dirty="0">
                  <a:latin typeface="Calibri" charset="0"/>
                  <a:ea typeface="Calibri" charset="0"/>
                  <a:cs typeface="Calibri" charset="0"/>
                </a:rPr>
                <a:t>ustomer</a:t>
              </a:r>
            </a:p>
          </p:txBody>
        </p:sp>
      </p:grpSp>
      <p:sp>
        <p:nvSpPr>
          <p:cNvPr id="36" name="Rectángulo 35">
            <a:extLst>
              <a:ext uri="{FF2B5EF4-FFF2-40B4-BE49-F238E27FC236}">
                <a16:creationId xmlns:a16="http://schemas.microsoft.com/office/drawing/2014/main" id="{4A56C439-7D6E-4272-89BF-29FB4E73B6E1}"/>
              </a:ext>
            </a:extLst>
          </p:cNvPr>
          <p:cNvSpPr/>
          <p:nvPr/>
        </p:nvSpPr>
        <p:spPr>
          <a:xfrm>
            <a:off x="140525" y="3541247"/>
            <a:ext cx="1736424" cy="2104946"/>
          </a:xfrm>
          <a:prstGeom prst="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Sistema CRM</a:t>
            </a:r>
          </a:p>
          <a:p>
            <a:pPr marL="28575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Sistema de Gestión de pedidos.</a:t>
            </a:r>
          </a:p>
          <a:p>
            <a:pPr marL="28575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Cliente</a:t>
            </a:r>
          </a:p>
          <a:p>
            <a:pPr marL="28575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Área de </a:t>
            </a:r>
            <a:r>
              <a:rPr lang="es-ES" sz="1400" dirty="0" err="1">
                <a:solidFill>
                  <a:schemeClr val="tx1"/>
                </a:solidFill>
                <a:latin typeface="Calibri" panose="020F0502020204030204" pitchFamily="34" charset="0"/>
                <a:cs typeface="Calibri" panose="020F0502020204030204" pitchFamily="34" charset="0"/>
              </a:rPr>
              <a:t>Post-venta</a:t>
            </a:r>
            <a:r>
              <a:rPr lang="es-ES" sz="1400" dirty="0">
                <a:solidFill>
                  <a:schemeClr val="tx1"/>
                </a:solidFill>
                <a:latin typeface="Calibri" panose="020F0502020204030204" pitchFamily="34" charset="0"/>
                <a:cs typeface="Calibri" panose="020F0502020204030204" pitchFamily="34" charset="0"/>
              </a:rPr>
              <a:t> o TI</a:t>
            </a:r>
            <a:endParaRPr lang="es-PE" sz="1400" dirty="0">
              <a:solidFill>
                <a:schemeClr val="tx1"/>
              </a:solidFill>
              <a:latin typeface="Calibri" panose="020F0502020204030204" pitchFamily="34" charset="0"/>
              <a:cs typeface="Calibri" panose="020F0502020204030204" pitchFamily="34" charset="0"/>
            </a:endParaRPr>
          </a:p>
        </p:txBody>
      </p:sp>
      <p:sp>
        <p:nvSpPr>
          <p:cNvPr id="37" name="Rectángulo 36">
            <a:extLst>
              <a:ext uri="{FF2B5EF4-FFF2-40B4-BE49-F238E27FC236}">
                <a16:creationId xmlns:a16="http://schemas.microsoft.com/office/drawing/2014/main" id="{5EF0BC4E-DACF-46AA-BC64-684E1F532DE1}"/>
              </a:ext>
            </a:extLst>
          </p:cNvPr>
          <p:cNvSpPr/>
          <p:nvPr/>
        </p:nvSpPr>
        <p:spPr>
          <a:xfrm>
            <a:off x="1930257" y="3541247"/>
            <a:ext cx="1591843" cy="2104946"/>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pPr marL="93663" indent="-93663">
              <a:buFont typeface="Arial" panose="020B0604020202020204" pitchFamily="34" charset="0"/>
              <a:buChar char="•"/>
            </a:pPr>
            <a:r>
              <a:rPr lang="es-PE" sz="1350" dirty="0">
                <a:solidFill>
                  <a:schemeClr val="tx1"/>
                </a:solidFill>
                <a:latin typeface="Calibri" panose="020F0502020204030204" pitchFamily="34" charset="0"/>
                <a:cs typeface="Calibri" panose="020F0502020204030204" pitchFamily="34" charset="0"/>
              </a:rPr>
              <a:t>Información del cliente.</a:t>
            </a:r>
          </a:p>
          <a:p>
            <a:pPr marL="93663" indent="-93663">
              <a:buFont typeface="Arial" panose="020B0604020202020204" pitchFamily="34" charset="0"/>
              <a:buChar char="•"/>
            </a:pPr>
            <a:r>
              <a:rPr lang="es-PE" sz="1350" dirty="0">
                <a:solidFill>
                  <a:schemeClr val="tx1"/>
                </a:solidFill>
                <a:latin typeface="Calibri" panose="020F0502020204030204" pitchFamily="34" charset="0"/>
                <a:cs typeface="Calibri" panose="020F0502020204030204" pitchFamily="34" charset="0"/>
              </a:rPr>
              <a:t>Información del producto.</a:t>
            </a:r>
          </a:p>
          <a:p>
            <a:pPr marL="93663" indent="-93663">
              <a:buFont typeface="Arial" panose="020B0604020202020204" pitchFamily="34" charset="0"/>
              <a:buChar char="•"/>
            </a:pPr>
            <a:r>
              <a:rPr lang="es-PE" sz="1350" dirty="0">
                <a:solidFill>
                  <a:schemeClr val="tx1"/>
                </a:solidFill>
                <a:latin typeface="Calibri" panose="020F0502020204030204" pitchFamily="34" charset="0"/>
                <a:cs typeface="Calibri" panose="020F0502020204030204" pitchFamily="34" charset="0"/>
              </a:rPr>
              <a:t>Retroalimentación del cliente</a:t>
            </a:r>
          </a:p>
          <a:p>
            <a:pPr marL="93663" indent="-93663">
              <a:buFont typeface="Arial" panose="020B0604020202020204" pitchFamily="34" charset="0"/>
              <a:buChar char="•"/>
            </a:pPr>
            <a:r>
              <a:rPr lang="es-ES" sz="1350" dirty="0">
                <a:solidFill>
                  <a:schemeClr val="tx1"/>
                </a:solidFill>
                <a:latin typeface="Calibri" panose="020F0502020204030204" pitchFamily="34" charset="0"/>
                <a:ea typeface="Calibri" charset="0"/>
                <a:cs typeface="Calibri" panose="020F0502020204030204" pitchFamily="34" charset="0"/>
              </a:rPr>
              <a:t>P</a:t>
            </a:r>
            <a:r>
              <a:rPr lang="es-PE" sz="1350" dirty="0" err="1">
                <a:solidFill>
                  <a:schemeClr val="tx1"/>
                </a:solidFill>
                <a:latin typeface="Calibri" panose="020F0502020204030204" pitchFamily="34" charset="0"/>
                <a:ea typeface="Calibri" charset="0"/>
                <a:cs typeface="Calibri" panose="020F0502020204030204" pitchFamily="34" charset="0"/>
              </a:rPr>
              <a:t>ersonal</a:t>
            </a:r>
            <a:r>
              <a:rPr lang="es-PE" sz="1350" dirty="0">
                <a:solidFill>
                  <a:schemeClr val="tx1"/>
                </a:solidFill>
                <a:latin typeface="Calibri" panose="020F0502020204030204" pitchFamily="34" charset="0"/>
                <a:ea typeface="Calibri" charset="0"/>
                <a:cs typeface="Calibri" panose="020F0502020204030204" pitchFamily="34" charset="0"/>
              </a:rPr>
              <a:t> de atención al cliente o soporte técnico.</a:t>
            </a:r>
          </a:p>
        </p:txBody>
      </p:sp>
      <p:sp>
        <p:nvSpPr>
          <p:cNvPr id="38" name="Rectángulo 37">
            <a:extLst>
              <a:ext uri="{FF2B5EF4-FFF2-40B4-BE49-F238E27FC236}">
                <a16:creationId xmlns:a16="http://schemas.microsoft.com/office/drawing/2014/main" id="{8D2DDB6B-3435-482C-AC21-85AEB1198D38}"/>
              </a:ext>
            </a:extLst>
          </p:cNvPr>
          <p:cNvSpPr/>
          <p:nvPr/>
        </p:nvSpPr>
        <p:spPr>
          <a:xfrm>
            <a:off x="3575406" y="3541247"/>
            <a:ext cx="2137763" cy="2104946"/>
          </a:xfrm>
          <a:prstGeom prst="rect">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pPr marL="93663" indent="-93663">
              <a:buFont typeface="Arial" panose="020B0604020202020204" pitchFamily="34" charset="0"/>
              <a:buChar char="•"/>
            </a:pPr>
            <a:r>
              <a:rPr lang="es-ES" sz="1300" dirty="0">
                <a:solidFill>
                  <a:schemeClr val="tx1"/>
                </a:solidFill>
                <a:latin typeface="Calibri" panose="020F0502020204030204" pitchFamily="34" charset="0"/>
                <a:cs typeface="Calibri" panose="020F0502020204030204" pitchFamily="34" charset="0"/>
              </a:rPr>
              <a:t>Seguimiento de productos y servicios vendidos.</a:t>
            </a:r>
          </a:p>
          <a:p>
            <a:pPr marL="93663" indent="-93663">
              <a:buFont typeface="Arial" panose="020B0604020202020204" pitchFamily="34" charset="0"/>
              <a:buChar char="•"/>
            </a:pPr>
            <a:r>
              <a:rPr lang="es-ES" sz="1300" dirty="0">
                <a:solidFill>
                  <a:schemeClr val="tx1"/>
                </a:solidFill>
                <a:latin typeface="Calibri" panose="020F0502020204030204" pitchFamily="34" charset="0"/>
                <a:cs typeface="Calibri" panose="020F0502020204030204" pitchFamily="34" charset="0"/>
              </a:rPr>
              <a:t>Mantenimiento, reparación o cambio de productos.</a:t>
            </a:r>
          </a:p>
          <a:p>
            <a:pPr marL="93663" indent="-93663">
              <a:buFont typeface="Arial" panose="020B0604020202020204" pitchFamily="34" charset="0"/>
              <a:buChar char="•"/>
            </a:pPr>
            <a:r>
              <a:rPr lang="es-ES" sz="1300" dirty="0">
                <a:solidFill>
                  <a:schemeClr val="tx1"/>
                </a:solidFill>
                <a:latin typeface="Calibri" panose="020F0502020204030204" pitchFamily="34" charset="0"/>
                <a:cs typeface="Calibri" panose="020F0502020204030204" pitchFamily="34" charset="0"/>
              </a:rPr>
              <a:t>Resolución de dudas o problemas.</a:t>
            </a:r>
          </a:p>
          <a:p>
            <a:pPr marL="93663" indent="-93663">
              <a:buFont typeface="Arial" panose="020B0604020202020204" pitchFamily="34" charset="0"/>
              <a:buChar char="•"/>
            </a:pPr>
            <a:r>
              <a:rPr lang="es-ES" sz="1300" dirty="0">
                <a:solidFill>
                  <a:schemeClr val="tx1"/>
                </a:solidFill>
                <a:latin typeface="Calibri" panose="020F0502020204030204" pitchFamily="34" charset="0"/>
                <a:cs typeface="Calibri" panose="020F0502020204030204" pitchFamily="34" charset="0"/>
              </a:rPr>
              <a:t>Programas de puntos y fidelización.</a:t>
            </a:r>
            <a:endParaRPr lang="es-PE" sz="1300" dirty="0">
              <a:solidFill>
                <a:schemeClr val="tx1"/>
              </a:solidFill>
              <a:latin typeface="Calibri" panose="020F0502020204030204" pitchFamily="34" charset="0"/>
              <a:ea typeface="Calibri" charset="0"/>
              <a:cs typeface="Calibri" panose="020F0502020204030204" pitchFamily="34" charset="0"/>
            </a:endParaRPr>
          </a:p>
        </p:txBody>
      </p:sp>
      <p:sp>
        <p:nvSpPr>
          <p:cNvPr id="39" name="Rectángulo 38">
            <a:extLst>
              <a:ext uri="{FF2B5EF4-FFF2-40B4-BE49-F238E27FC236}">
                <a16:creationId xmlns:a16="http://schemas.microsoft.com/office/drawing/2014/main" id="{DA9E1289-A475-43D2-91E1-C3884AD4BAE3}"/>
              </a:ext>
            </a:extLst>
          </p:cNvPr>
          <p:cNvSpPr/>
          <p:nvPr/>
        </p:nvSpPr>
        <p:spPr>
          <a:xfrm>
            <a:off x="5766479" y="3541247"/>
            <a:ext cx="1591841" cy="2104946"/>
          </a:xfrm>
          <a:prstGeom prst="rect">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pPr marL="28575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Resolución de problemas del cliente</a:t>
            </a: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Fidelización del cliente</a:t>
            </a: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Satisfacción del cliente.</a:t>
            </a:r>
            <a:endParaRPr lang="es-PE" sz="1400" dirty="0">
              <a:solidFill>
                <a:schemeClr val="tx1"/>
              </a:solidFill>
              <a:latin typeface="Calibri" panose="020F0502020204030204" pitchFamily="34" charset="0"/>
              <a:ea typeface="Calibri" charset="0"/>
              <a:cs typeface="Calibri" panose="020F0502020204030204" pitchFamily="34" charset="0"/>
            </a:endParaRPr>
          </a:p>
          <a:p>
            <a:pPr marL="285750" indent="-285750">
              <a:buFont typeface="Arial" panose="020B0604020202020204" pitchFamily="34" charset="0"/>
              <a:buChar char="•"/>
            </a:pPr>
            <a:endParaRPr lang="es-PE" sz="1400" dirty="0">
              <a:solidFill>
                <a:schemeClr val="tx1"/>
              </a:solidFill>
              <a:latin typeface="Calibri" charset="0"/>
              <a:ea typeface="Calibri" charset="0"/>
              <a:cs typeface="Calibri" charset="0"/>
            </a:endParaRPr>
          </a:p>
        </p:txBody>
      </p:sp>
      <p:sp>
        <p:nvSpPr>
          <p:cNvPr id="40" name="Rectángulo 39">
            <a:extLst>
              <a:ext uri="{FF2B5EF4-FFF2-40B4-BE49-F238E27FC236}">
                <a16:creationId xmlns:a16="http://schemas.microsoft.com/office/drawing/2014/main" id="{793643E7-D1CB-45DD-8CD5-151F2883F439}"/>
              </a:ext>
            </a:extLst>
          </p:cNvPr>
          <p:cNvSpPr/>
          <p:nvPr/>
        </p:nvSpPr>
        <p:spPr>
          <a:xfrm>
            <a:off x="7411631" y="3541247"/>
            <a:ext cx="1591841" cy="2104946"/>
          </a:xfrm>
          <a:prstGeom prst="rect">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Cliente (individuo o empresa) que ha comprado un producto o servicio.</a:t>
            </a:r>
            <a:endParaRPr lang="es-PE" sz="1400" dirty="0">
              <a:solidFill>
                <a:schemeClr val="tx1"/>
              </a:solidFill>
              <a:latin typeface="Calibri" charset="0"/>
              <a:ea typeface="Calibri" charset="0"/>
              <a:cs typeface="Calibri" charset="0"/>
            </a:endParaRPr>
          </a:p>
          <a:p>
            <a:endParaRPr lang="es-PE" sz="1400" dirty="0">
              <a:solidFill>
                <a:schemeClr val="tx1"/>
              </a:solidFill>
              <a:latin typeface="Calibri" charset="0"/>
              <a:ea typeface="Calibri" charset="0"/>
              <a:cs typeface="Calibri" charset="0"/>
            </a:endParaRPr>
          </a:p>
        </p:txBody>
      </p:sp>
      <p:sp>
        <p:nvSpPr>
          <p:cNvPr id="41" name="Elipse 40">
            <a:extLst>
              <a:ext uri="{FF2B5EF4-FFF2-40B4-BE49-F238E27FC236}">
                <a16:creationId xmlns:a16="http://schemas.microsoft.com/office/drawing/2014/main" id="{3AE96A53-668F-4A0D-81F9-BE8074F4DA1B}"/>
              </a:ext>
            </a:extLst>
          </p:cNvPr>
          <p:cNvSpPr/>
          <p:nvPr/>
        </p:nvSpPr>
        <p:spPr>
          <a:xfrm>
            <a:off x="3671253" y="3068712"/>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PE" dirty="0"/>
          </a:p>
        </p:txBody>
      </p:sp>
      <p:sp>
        <p:nvSpPr>
          <p:cNvPr id="42" name="Elipse 41">
            <a:extLst>
              <a:ext uri="{FF2B5EF4-FFF2-40B4-BE49-F238E27FC236}">
                <a16:creationId xmlns:a16="http://schemas.microsoft.com/office/drawing/2014/main" id="{ED4B9FE7-6BD3-44BA-9C96-47085FB2E0C1}"/>
              </a:ext>
            </a:extLst>
          </p:cNvPr>
          <p:cNvSpPr/>
          <p:nvPr/>
        </p:nvSpPr>
        <p:spPr>
          <a:xfrm>
            <a:off x="5761637" y="3098280"/>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PE" dirty="0"/>
          </a:p>
        </p:txBody>
      </p:sp>
      <p:sp>
        <p:nvSpPr>
          <p:cNvPr id="43" name="Elipse 42">
            <a:extLst>
              <a:ext uri="{FF2B5EF4-FFF2-40B4-BE49-F238E27FC236}">
                <a16:creationId xmlns:a16="http://schemas.microsoft.com/office/drawing/2014/main" id="{BA5FAFF3-C907-4E06-B814-598B729656C8}"/>
              </a:ext>
            </a:extLst>
          </p:cNvPr>
          <p:cNvSpPr/>
          <p:nvPr/>
        </p:nvSpPr>
        <p:spPr>
          <a:xfrm>
            <a:off x="7358320" y="3086512"/>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PE" dirty="0"/>
          </a:p>
        </p:txBody>
      </p:sp>
      <p:sp>
        <p:nvSpPr>
          <p:cNvPr id="44" name="Elipse 43">
            <a:extLst>
              <a:ext uri="{FF2B5EF4-FFF2-40B4-BE49-F238E27FC236}">
                <a16:creationId xmlns:a16="http://schemas.microsoft.com/office/drawing/2014/main" id="{8DAF73D9-5C13-4E03-A22D-68568500401A}"/>
              </a:ext>
            </a:extLst>
          </p:cNvPr>
          <p:cNvSpPr/>
          <p:nvPr/>
        </p:nvSpPr>
        <p:spPr>
          <a:xfrm>
            <a:off x="1911106" y="3063578"/>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PE" dirty="0"/>
          </a:p>
        </p:txBody>
      </p:sp>
      <p:sp>
        <p:nvSpPr>
          <p:cNvPr id="45" name="Elipse 44">
            <a:extLst>
              <a:ext uri="{FF2B5EF4-FFF2-40B4-BE49-F238E27FC236}">
                <a16:creationId xmlns:a16="http://schemas.microsoft.com/office/drawing/2014/main" id="{4281A094-320B-4CDD-A1FF-41108F5E6D21}"/>
              </a:ext>
            </a:extLst>
          </p:cNvPr>
          <p:cNvSpPr/>
          <p:nvPr/>
        </p:nvSpPr>
        <p:spPr>
          <a:xfrm>
            <a:off x="94828" y="3063578"/>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endParaRPr lang="es-PE" dirty="0"/>
          </a:p>
        </p:txBody>
      </p:sp>
      <p:sp>
        <p:nvSpPr>
          <p:cNvPr id="67" name="Rectángulo redondeado 2">
            <a:extLst>
              <a:ext uri="{FF2B5EF4-FFF2-40B4-BE49-F238E27FC236}">
                <a16:creationId xmlns:a16="http://schemas.microsoft.com/office/drawing/2014/main" id="{1F8BB06F-2A80-4A47-A5C0-B5CD4B19AD18}"/>
              </a:ext>
            </a:extLst>
          </p:cNvPr>
          <p:cNvSpPr/>
          <p:nvPr/>
        </p:nvSpPr>
        <p:spPr>
          <a:xfrm rot="16200000">
            <a:off x="649348" y="1385035"/>
            <a:ext cx="1630270" cy="504825"/>
          </a:xfrm>
          <a:prstGeom prst="roundRect">
            <a:avLst>
              <a:gd name="adj" fmla="val 830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Proveedor</a:t>
            </a:r>
          </a:p>
        </p:txBody>
      </p:sp>
      <p:sp>
        <p:nvSpPr>
          <p:cNvPr id="68" name="Rectángulo redondeado 20">
            <a:extLst>
              <a:ext uri="{FF2B5EF4-FFF2-40B4-BE49-F238E27FC236}">
                <a16:creationId xmlns:a16="http://schemas.microsoft.com/office/drawing/2014/main" id="{DC49E895-3273-4A20-BE8A-E8A7EFD42EE6}"/>
              </a:ext>
            </a:extLst>
          </p:cNvPr>
          <p:cNvSpPr/>
          <p:nvPr/>
        </p:nvSpPr>
        <p:spPr>
          <a:xfrm rot="16200000">
            <a:off x="6864383" y="1385035"/>
            <a:ext cx="1630268" cy="504825"/>
          </a:xfrm>
          <a:prstGeom prst="roundRect">
            <a:avLst>
              <a:gd name="adj" fmla="val 830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Cliente</a:t>
            </a:r>
            <a:endParaRPr lang="es-ES_tradnl" dirty="0">
              <a:latin typeface="Calibri" charset="0"/>
              <a:ea typeface="Calibri" charset="0"/>
              <a:cs typeface="Calibri" charset="0"/>
            </a:endParaRPr>
          </a:p>
        </p:txBody>
      </p:sp>
      <p:sp>
        <p:nvSpPr>
          <p:cNvPr id="69" name="Flecha derecha 21">
            <a:extLst>
              <a:ext uri="{FF2B5EF4-FFF2-40B4-BE49-F238E27FC236}">
                <a16:creationId xmlns:a16="http://schemas.microsoft.com/office/drawing/2014/main" id="{066DE48B-35AC-4621-B29C-DE4DAB4414A4}"/>
              </a:ext>
            </a:extLst>
          </p:cNvPr>
          <p:cNvSpPr/>
          <p:nvPr/>
        </p:nvSpPr>
        <p:spPr>
          <a:xfrm>
            <a:off x="1901248" y="1328165"/>
            <a:ext cx="1443318" cy="618565"/>
          </a:xfrm>
          <a:prstGeom prst="rightArrow">
            <a:avLst>
              <a:gd name="adj1" fmla="val 61594"/>
              <a:gd name="adj2"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latin typeface="Calibri" charset="0"/>
                <a:ea typeface="Calibri" charset="0"/>
                <a:cs typeface="Calibri" charset="0"/>
              </a:rPr>
              <a:t>Entradas</a:t>
            </a:r>
          </a:p>
        </p:txBody>
      </p:sp>
      <p:sp>
        <p:nvSpPr>
          <p:cNvPr id="70" name="Flecha derecha 22">
            <a:extLst>
              <a:ext uri="{FF2B5EF4-FFF2-40B4-BE49-F238E27FC236}">
                <a16:creationId xmlns:a16="http://schemas.microsoft.com/office/drawing/2014/main" id="{C5DA7AC6-367B-4F8F-B11A-D69D369E078D}"/>
              </a:ext>
            </a:extLst>
          </p:cNvPr>
          <p:cNvSpPr/>
          <p:nvPr/>
        </p:nvSpPr>
        <p:spPr>
          <a:xfrm>
            <a:off x="5803932" y="1328165"/>
            <a:ext cx="1443318" cy="618565"/>
          </a:xfrm>
          <a:prstGeom prst="rightArrow">
            <a:avLst>
              <a:gd name="adj1" fmla="val 61594"/>
              <a:gd name="adj2"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Salidas</a:t>
            </a:r>
            <a:endParaRPr lang="es-ES_tradnl" dirty="0">
              <a:latin typeface="Calibri" charset="0"/>
              <a:ea typeface="Calibri" charset="0"/>
              <a:cs typeface="Calibri" charset="0"/>
            </a:endParaRPr>
          </a:p>
        </p:txBody>
      </p:sp>
      <p:sp>
        <p:nvSpPr>
          <p:cNvPr id="71" name="Cilindro 70">
            <a:extLst>
              <a:ext uri="{FF2B5EF4-FFF2-40B4-BE49-F238E27FC236}">
                <a16:creationId xmlns:a16="http://schemas.microsoft.com/office/drawing/2014/main" id="{61047EEB-44F3-4ED1-8CB0-90020CCA6204}"/>
              </a:ext>
            </a:extLst>
          </p:cNvPr>
          <p:cNvSpPr/>
          <p:nvPr/>
        </p:nvSpPr>
        <p:spPr>
          <a:xfrm rot="5400000">
            <a:off x="4043077" y="585361"/>
            <a:ext cx="1057837" cy="2104173"/>
          </a:xfrm>
          <a:prstGeom prst="can">
            <a:avLst/>
          </a:prstGeom>
          <a:solidFill>
            <a:srgbClr val="FF78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2" name="CuadroTexto 71">
            <a:extLst>
              <a:ext uri="{FF2B5EF4-FFF2-40B4-BE49-F238E27FC236}">
                <a16:creationId xmlns:a16="http://schemas.microsoft.com/office/drawing/2014/main" id="{AEE045A6-5C4B-4500-A620-8AF721E01459}"/>
              </a:ext>
            </a:extLst>
          </p:cNvPr>
          <p:cNvSpPr txBox="1"/>
          <p:nvPr/>
        </p:nvSpPr>
        <p:spPr>
          <a:xfrm>
            <a:off x="3619671" y="1114713"/>
            <a:ext cx="1676400" cy="1015663"/>
          </a:xfrm>
          <a:prstGeom prst="rect">
            <a:avLst/>
          </a:prstGeom>
          <a:noFill/>
        </p:spPr>
        <p:txBody>
          <a:bodyPr wrap="square" rtlCol="0">
            <a:spAutoFit/>
          </a:bodyPr>
          <a:lstStyle/>
          <a:p>
            <a:pPr algn="ctr"/>
            <a:r>
              <a:rPr lang="es-ES_tradnl" b="1" dirty="0">
                <a:solidFill>
                  <a:schemeClr val="bg1"/>
                </a:solidFill>
                <a:latin typeface="Calibri" charset="0"/>
                <a:ea typeface="Calibri" charset="0"/>
                <a:cs typeface="Calibri" charset="0"/>
              </a:rPr>
              <a:t>Proceso</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1</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2</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3…</a:t>
            </a:r>
          </a:p>
        </p:txBody>
      </p:sp>
      <p:cxnSp>
        <p:nvCxnSpPr>
          <p:cNvPr id="73" name="Conector recto de flecha 72">
            <a:extLst>
              <a:ext uri="{FF2B5EF4-FFF2-40B4-BE49-F238E27FC236}">
                <a16:creationId xmlns:a16="http://schemas.microsoft.com/office/drawing/2014/main" id="{BA42FB16-94E4-4827-B69A-F30F0BD12797}"/>
              </a:ext>
            </a:extLst>
          </p:cNvPr>
          <p:cNvCxnSpPr/>
          <p:nvPr/>
        </p:nvCxnSpPr>
        <p:spPr>
          <a:xfrm flipV="1">
            <a:off x="4583246" y="2204371"/>
            <a:ext cx="0" cy="376518"/>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96EE76F3-8CD4-4608-8A7D-C4D322F99165}"/>
              </a:ext>
            </a:extLst>
          </p:cNvPr>
          <p:cNvCxnSpPr/>
          <p:nvPr/>
        </p:nvCxnSpPr>
        <p:spPr>
          <a:xfrm>
            <a:off x="4583245" y="705024"/>
            <a:ext cx="0" cy="34981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75" name="CuadroTexto 74">
            <a:extLst>
              <a:ext uri="{FF2B5EF4-FFF2-40B4-BE49-F238E27FC236}">
                <a16:creationId xmlns:a16="http://schemas.microsoft.com/office/drawing/2014/main" id="{20316626-8366-4E8F-BD9C-A6BA37BA8D0A}"/>
              </a:ext>
            </a:extLst>
          </p:cNvPr>
          <p:cNvSpPr txBox="1"/>
          <p:nvPr/>
        </p:nvSpPr>
        <p:spPr>
          <a:xfrm>
            <a:off x="6127469" y="736546"/>
            <a:ext cx="796244"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Resultados</a:t>
            </a:r>
          </a:p>
        </p:txBody>
      </p:sp>
      <p:sp>
        <p:nvSpPr>
          <p:cNvPr id="76" name="CuadroTexto 75">
            <a:extLst>
              <a:ext uri="{FF2B5EF4-FFF2-40B4-BE49-F238E27FC236}">
                <a16:creationId xmlns:a16="http://schemas.microsoft.com/office/drawing/2014/main" id="{A7A8746E-6D24-452C-8EB4-B9E05A68515B}"/>
              </a:ext>
            </a:extLst>
          </p:cNvPr>
          <p:cNvSpPr txBox="1"/>
          <p:nvPr/>
        </p:nvSpPr>
        <p:spPr>
          <a:xfrm>
            <a:off x="2298171" y="736546"/>
            <a:ext cx="649473"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Recursos</a:t>
            </a:r>
          </a:p>
        </p:txBody>
      </p:sp>
      <p:sp>
        <p:nvSpPr>
          <p:cNvPr id="77" name="CuadroTexto 76">
            <a:extLst>
              <a:ext uri="{FF2B5EF4-FFF2-40B4-BE49-F238E27FC236}">
                <a16:creationId xmlns:a16="http://schemas.microsoft.com/office/drawing/2014/main" id="{2C884482-E4E2-4E0F-9F13-858B30780D20}"/>
              </a:ext>
            </a:extLst>
          </p:cNvPr>
          <p:cNvSpPr txBox="1"/>
          <p:nvPr/>
        </p:nvSpPr>
        <p:spPr>
          <a:xfrm>
            <a:off x="3657773" y="736546"/>
            <a:ext cx="845744"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Indicadores</a:t>
            </a:r>
          </a:p>
        </p:txBody>
      </p:sp>
      <p:sp>
        <p:nvSpPr>
          <p:cNvPr id="78" name="CuadroTexto 77">
            <a:extLst>
              <a:ext uri="{FF2B5EF4-FFF2-40B4-BE49-F238E27FC236}">
                <a16:creationId xmlns:a16="http://schemas.microsoft.com/office/drawing/2014/main" id="{364E59B4-0C25-40D9-AF33-BFD86AD83110}"/>
              </a:ext>
            </a:extLst>
          </p:cNvPr>
          <p:cNvSpPr txBox="1"/>
          <p:nvPr/>
        </p:nvSpPr>
        <p:spPr>
          <a:xfrm>
            <a:off x="2316734" y="2367578"/>
            <a:ext cx="612347"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Insumos</a:t>
            </a:r>
          </a:p>
        </p:txBody>
      </p:sp>
      <p:sp>
        <p:nvSpPr>
          <p:cNvPr id="79" name="CuadroTexto 78">
            <a:extLst>
              <a:ext uri="{FF2B5EF4-FFF2-40B4-BE49-F238E27FC236}">
                <a16:creationId xmlns:a16="http://schemas.microsoft.com/office/drawing/2014/main" id="{942D1763-C70D-470A-853A-5EE063A37343}"/>
              </a:ext>
            </a:extLst>
          </p:cNvPr>
          <p:cNvSpPr txBox="1"/>
          <p:nvPr/>
        </p:nvSpPr>
        <p:spPr>
          <a:xfrm>
            <a:off x="6157542" y="2367578"/>
            <a:ext cx="844975" cy="430887"/>
          </a:xfrm>
          <a:prstGeom prst="rect">
            <a:avLst/>
          </a:prstGeom>
          <a:noFill/>
        </p:spPr>
        <p:txBody>
          <a:bodyPr wrap="none" lIns="0" tIns="0" rIns="0" bIns="0" rtlCol="0">
            <a:spAutoFit/>
          </a:bodyPr>
          <a:lstStyle/>
          <a:p>
            <a:r>
              <a:rPr lang="es-ES" sz="1400" dirty="0">
                <a:latin typeface="Calibri" charset="0"/>
                <a:ea typeface="Calibri" charset="0"/>
                <a:cs typeface="Calibri" charset="0"/>
              </a:rPr>
              <a:t>Productos /</a:t>
            </a:r>
          </a:p>
          <a:p>
            <a:r>
              <a:rPr lang="es-ES" sz="1400" dirty="0">
                <a:latin typeface="Calibri" charset="0"/>
                <a:ea typeface="Calibri" charset="0"/>
                <a:cs typeface="Calibri" charset="0"/>
              </a:rPr>
              <a:t>Servicios</a:t>
            </a:r>
          </a:p>
        </p:txBody>
      </p:sp>
      <p:sp>
        <p:nvSpPr>
          <p:cNvPr id="80" name="CuadroTexto 79">
            <a:extLst>
              <a:ext uri="{FF2B5EF4-FFF2-40B4-BE49-F238E27FC236}">
                <a16:creationId xmlns:a16="http://schemas.microsoft.com/office/drawing/2014/main" id="{D281B091-82C6-4BE2-A6E4-F361D1B3667D}"/>
              </a:ext>
            </a:extLst>
          </p:cNvPr>
          <p:cNvSpPr txBox="1"/>
          <p:nvPr/>
        </p:nvSpPr>
        <p:spPr>
          <a:xfrm>
            <a:off x="3814063" y="2367578"/>
            <a:ext cx="649473"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Recursos</a:t>
            </a:r>
          </a:p>
        </p:txBody>
      </p:sp>
      <p:sp>
        <p:nvSpPr>
          <p:cNvPr id="81" name="Rectángulo 80">
            <a:extLst>
              <a:ext uri="{FF2B5EF4-FFF2-40B4-BE49-F238E27FC236}">
                <a16:creationId xmlns:a16="http://schemas.microsoft.com/office/drawing/2014/main" id="{2476BB6B-0751-41AB-93C7-8EB14B91BE58}"/>
              </a:ext>
            </a:extLst>
          </p:cNvPr>
          <p:cNvSpPr/>
          <p:nvPr/>
        </p:nvSpPr>
        <p:spPr>
          <a:xfrm>
            <a:off x="3847919" y="270502"/>
            <a:ext cx="1448152" cy="246221"/>
          </a:xfrm>
          <a:prstGeom prst="rect">
            <a:avLst/>
          </a:prstGeom>
        </p:spPr>
        <p:txBody>
          <a:bodyPr wrap="none" lIns="0" tIns="0" rIns="0" bIns="0">
            <a:spAutoFit/>
          </a:bodyPr>
          <a:lstStyle/>
          <a:p>
            <a:pPr algn="ctr"/>
            <a:r>
              <a:rPr lang="es-PE" sz="1600" b="1" dirty="0">
                <a:solidFill>
                  <a:srgbClr val="FF7828"/>
                </a:solidFill>
                <a:latin typeface="Calibri" charset="0"/>
                <a:ea typeface="Calibri" charset="0"/>
                <a:cs typeface="Calibri" charset="0"/>
              </a:rPr>
              <a:t>PRODUCTIVIDAD</a:t>
            </a:r>
            <a:endParaRPr lang="es-ES" sz="1600" dirty="0">
              <a:solidFill>
                <a:srgbClr val="FF7828"/>
              </a:solidFill>
              <a:latin typeface="Calibri" charset="0"/>
              <a:ea typeface="Calibri" charset="0"/>
              <a:cs typeface="Calibri" charset="0"/>
            </a:endParaRPr>
          </a:p>
        </p:txBody>
      </p:sp>
      <p:sp>
        <p:nvSpPr>
          <p:cNvPr id="82" name="Rectángulo 81">
            <a:extLst>
              <a:ext uri="{FF2B5EF4-FFF2-40B4-BE49-F238E27FC236}">
                <a16:creationId xmlns:a16="http://schemas.microsoft.com/office/drawing/2014/main" id="{DF1DAA68-8060-4386-953F-CBD0FF6D1EE7}"/>
              </a:ext>
            </a:extLst>
          </p:cNvPr>
          <p:cNvSpPr/>
          <p:nvPr/>
        </p:nvSpPr>
        <p:spPr>
          <a:xfrm>
            <a:off x="3765913" y="2690237"/>
            <a:ext cx="1612173" cy="246221"/>
          </a:xfrm>
          <a:prstGeom prst="rect">
            <a:avLst/>
          </a:prstGeom>
        </p:spPr>
        <p:txBody>
          <a:bodyPr wrap="none" lIns="0" tIns="0" rIns="0" bIns="0">
            <a:spAutoFit/>
          </a:bodyPr>
          <a:lstStyle/>
          <a:p>
            <a:pPr algn="ctr"/>
            <a:r>
              <a:rPr lang="es-PE" sz="1600" b="1" dirty="0">
                <a:solidFill>
                  <a:srgbClr val="FF7828"/>
                </a:solidFill>
                <a:latin typeface="Calibri" charset="0"/>
                <a:ea typeface="Calibri" charset="0"/>
                <a:cs typeface="Calibri" charset="0"/>
              </a:rPr>
              <a:t>VALOR AGREGADO</a:t>
            </a:r>
            <a:endParaRPr lang="es-ES" sz="1600" dirty="0">
              <a:solidFill>
                <a:srgbClr val="FF7828"/>
              </a:solidFill>
              <a:latin typeface="Calibri" charset="0"/>
              <a:ea typeface="Calibri" charset="0"/>
              <a:cs typeface="Calibri" charset="0"/>
            </a:endParaRPr>
          </a:p>
        </p:txBody>
      </p:sp>
    </p:spTree>
    <p:extLst>
      <p:ext uri="{BB962C8B-B14F-4D97-AF65-F5344CB8AC3E}">
        <p14:creationId xmlns:p14="http://schemas.microsoft.com/office/powerpoint/2010/main" val="3144686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ES" sz="2800" dirty="0">
                <a:solidFill>
                  <a:schemeClr val="bg1"/>
                </a:solidFill>
                <a:latin typeface="Graphik Regular" charset="0"/>
                <a:ea typeface="Graphik Regular" charset="0"/>
                <a:cs typeface="Graphik Regular" charset="0"/>
              </a:rPr>
              <a:t>SISTEMAS, PROCESOS,</a:t>
            </a:r>
            <a:br>
              <a:rPr lang="es-PE" sz="2800" dirty="0">
                <a:solidFill>
                  <a:schemeClr val="bg1"/>
                </a:solidFill>
                <a:latin typeface="Graphik Regular" charset="0"/>
                <a:ea typeface="Graphik Regular" charset="0"/>
                <a:cs typeface="Graphik Regular" charset="0"/>
              </a:rPr>
            </a:br>
            <a:r>
              <a:rPr lang="es-ES" sz="2800" b="1" dirty="0">
                <a:solidFill>
                  <a:schemeClr val="bg1"/>
                </a:solidFill>
                <a:latin typeface="Graphik Bold" charset="0"/>
                <a:ea typeface="Graphik Bold" charset="0"/>
                <a:cs typeface="Graphik Bold" charset="0"/>
              </a:rPr>
              <a:t>ACTIVIDAD Y TAREAS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10621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3991779"/>
            <a:ext cx="8083883" cy="246221"/>
          </a:xfrm>
          <a:prstGeom prst="rect">
            <a:avLst/>
          </a:prstGeom>
        </p:spPr>
        <p:txBody>
          <a:bodyPr vert="horz" wrap="square" lIns="0" tIns="0" rIns="0" bIns="0" rtlCol="0">
            <a:spAutoFit/>
          </a:bodyPr>
          <a:lstStyle/>
          <a:p>
            <a:pPr marL="177800" indent="-177800">
              <a:buFont typeface="Arial" charset="0"/>
              <a:buChar char="•"/>
            </a:pPr>
            <a:r>
              <a:rPr lang="es-PE" sz="1600" b="1" dirty="0">
                <a:solidFill>
                  <a:srgbClr val="714FA0"/>
                </a:solidFill>
                <a:latin typeface="Calibri" charset="0"/>
                <a:ea typeface="Calibri" charset="0"/>
                <a:cs typeface="Calibri" charset="0"/>
              </a:rPr>
              <a:t>SISTEMA: </a:t>
            </a:r>
            <a:r>
              <a:rPr lang="es-PE" sz="1600" dirty="0">
                <a:solidFill>
                  <a:srgbClr val="000000"/>
                </a:solidFill>
                <a:latin typeface="Calibri" charset="0"/>
                <a:ea typeface="Calibri" charset="0"/>
                <a:cs typeface="Calibri" charset="0"/>
              </a:rPr>
              <a:t>“Conjunto de procesos que tienen por finalidad la consecución de un objetivo”.</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9723" y="922507"/>
            <a:ext cx="1912831" cy="246221"/>
          </a:xfrm>
          <a:prstGeom prst="rect">
            <a:avLst/>
          </a:prstGeom>
        </p:spPr>
        <p:txBody>
          <a:bodyPr wrap="none" lIns="0" tIns="0" rIns="0" bIns="0">
            <a:spAutoFit/>
          </a:bodyPr>
          <a:lstStyle/>
          <a:p>
            <a:r>
              <a:rPr lang="en-US" sz="1600" b="1" dirty="0">
                <a:latin typeface="Calibri" charset="0"/>
                <a:ea typeface="Calibri" charset="0"/>
                <a:cs typeface="Calibri" charset="0"/>
              </a:rPr>
              <a:t>¿QUÉ ES UN SISTEMA?</a:t>
            </a:r>
          </a:p>
        </p:txBody>
      </p:sp>
      <p:sp>
        <p:nvSpPr>
          <p:cNvPr id="29" name="Rectángulo redondeado 28">
            <a:extLst>
              <a:ext uri="{FF2B5EF4-FFF2-40B4-BE49-F238E27FC236}">
                <a16:creationId xmlns:a16="http://schemas.microsoft.com/office/drawing/2014/main" id="{A1F937F1-B37D-D243-BAB1-D3CBF6048EA5}"/>
              </a:ext>
            </a:extLst>
          </p:cNvPr>
          <p:cNvSpPr/>
          <p:nvPr/>
        </p:nvSpPr>
        <p:spPr>
          <a:xfrm>
            <a:off x="2812687" y="1305354"/>
            <a:ext cx="3518626" cy="2274809"/>
          </a:xfrm>
          <a:prstGeom prst="roundRect">
            <a:avLst>
              <a:gd name="adj" fmla="val 539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ángulo redondeado 29">
            <a:extLst>
              <a:ext uri="{FF2B5EF4-FFF2-40B4-BE49-F238E27FC236}">
                <a16:creationId xmlns:a16="http://schemas.microsoft.com/office/drawing/2014/main" id="{17489F5C-0037-4844-A270-48B2C644A153}"/>
              </a:ext>
            </a:extLst>
          </p:cNvPr>
          <p:cNvSpPr/>
          <p:nvPr/>
        </p:nvSpPr>
        <p:spPr>
          <a:xfrm>
            <a:off x="3080027" y="1653046"/>
            <a:ext cx="2983947" cy="1754349"/>
          </a:xfrm>
          <a:prstGeom prst="roundRect">
            <a:avLst>
              <a:gd name="adj" fmla="val 643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ángulo redondeado 30">
            <a:extLst>
              <a:ext uri="{FF2B5EF4-FFF2-40B4-BE49-F238E27FC236}">
                <a16:creationId xmlns:a16="http://schemas.microsoft.com/office/drawing/2014/main" id="{0FFDDB12-953F-B74B-91EC-D4A9E16316AC}"/>
              </a:ext>
            </a:extLst>
          </p:cNvPr>
          <p:cNvSpPr/>
          <p:nvPr/>
        </p:nvSpPr>
        <p:spPr>
          <a:xfrm>
            <a:off x="3358217" y="2064662"/>
            <a:ext cx="2427567" cy="1189514"/>
          </a:xfrm>
          <a:prstGeom prst="roundRect">
            <a:avLst>
              <a:gd name="adj" fmla="val 10022"/>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Rectángulo redondeado 31">
            <a:extLst>
              <a:ext uri="{FF2B5EF4-FFF2-40B4-BE49-F238E27FC236}">
                <a16:creationId xmlns:a16="http://schemas.microsoft.com/office/drawing/2014/main" id="{CA6D91B5-86D6-D74A-B059-D2038FED6F1A}"/>
              </a:ext>
            </a:extLst>
          </p:cNvPr>
          <p:cNvSpPr/>
          <p:nvPr/>
        </p:nvSpPr>
        <p:spPr>
          <a:xfrm>
            <a:off x="3624988" y="2398900"/>
            <a:ext cx="1894024" cy="699908"/>
          </a:xfrm>
          <a:prstGeom prst="roundRect">
            <a:avLst>
              <a:gd name="adj" fmla="val 1939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CuadroTexto 32">
            <a:extLst>
              <a:ext uri="{FF2B5EF4-FFF2-40B4-BE49-F238E27FC236}">
                <a16:creationId xmlns:a16="http://schemas.microsoft.com/office/drawing/2014/main" id="{DB3CBFE6-CFE7-284E-BFF9-1DF60711B78B}"/>
              </a:ext>
            </a:extLst>
          </p:cNvPr>
          <p:cNvSpPr txBox="1"/>
          <p:nvPr/>
        </p:nvSpPr>
        <p:spPr>
          <a:xfrm>
            <a:off x="4200104" y="1370449"/>
            <a:ext cx="743793"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SISTEMAS</a:t>
            </a:r>
          </a:p>
        </p:txBody>
      </p:sp>
      <p:sp>
        <p:nvSpPr>
          <p:cNvPr id="34" name="CuadroTexto 33">
            <a:extLst>
              <a:ext uri="{FF2B5EF4-FFF2-40B4-BE49-F238E27FC236}">
                <a16:creationId xmlns:a16="http://schemas.microsoft.com/office/drawing/2014/main" id="{132BCBC1-7258-3A48-B2C9-43CFE4950D69}"/>
              </a:ext>
            </a:extLst>
          </p:cNvPr>
          <p:cNvSpPr txBox="1"/>
          <p:nvPr/>
        </p:nvSpPr>
        <p:spPr>
          <a:xfrm>
            <a:off x="4176860" y="1752014"/>
            <a:ext cx="790281"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PROCESOS</a:t>
            </a:r>
          </a:p>
        </p:txBody>
      </p:sp>
      <p:sp>
        <p:nvSpPr>
          <p:cNvPr id="35" name="CuadroTexto 34">
            <a:extLst>
              <a:ext uri="{FF2B5EF4-FFF2-40B4-BE49-F238E27FC236}">
                <a16:creationId xmlns:a16="http://schemas.microsoft.com/office/drawing/2014/main" id="{79C2A991-EDD4-D140-B696-76F51A3320F2}"/>
              </a:ext>
            </a:extLst>
          </p:cNvPr>
          <p:cNvSpPr txBox="1"/>
          <p:nvPr/>
        </p:nvSpPr>
        <p:spPr>
          <a:xfrm>
            <a:off x="4073755" y="2131527"/>
            <a:ext cx="996490"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ACTIVIDADES</a:t>
            </a:r>
          </a:p>
        </p:txBody>
      </p:sp>
      <p:sp>
        <p:nvSpPr>
          <p:cNvPr id="36" name="CuadroTexto 35">
            <a:extLst>
              <a:ext uri="{FF2B5EF4-FFF2-40B4-BE49-F238E27FC236}">
                <a16:creationId xmlns:a16="http://schemas.microsoft.com/office/drawing/2014/main" id="{8B598BCC-B678-584F-8D37-07D90C08D078}"/>
              </a:ext>
            </a:extLst>
          </p:cNvPr>
          <p:cNvSpPr txBox="1"/>
          <p:nvPr/>
        </p:nvSpPr>
        <p:spPr>
          <a:xfrm>
            <a:off x="4289936" y="2637771"/>
            <a:ext cx="564129"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TAREAS</a:t>
            </a:r>
          </a:p>
        </p:txBody>
      </p:sp>
    </p:spTree>
    <p:custDataLst>
      <p:tags r:id="rId1"/>
    </p:custDataLst>
    <p:extLst>
      <p:ext uri="{BB962C8B-B14F-4D97-AF65-F5344CB8AC3E}">
        <p14:creationId xmlns:p14="http://schemas.microsoft.com/office/powerpoint/2010/main" val="160368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4213815"/>
            <a:ext cx="8083883" cy="984885"/>
          </a:xfrm>
          <a:prstGeom prst="rect">
            <a:avLst/>
          </a:prstGeom>
        </p:spPr>
        <p:txBody>
          <a:bodyPr vert="horz" wrap="square" lIns="0" tIns="0" rIns="0" bIns="0" rtlCol="0">
            <a:spAutoFit/>
          </a:bodyPr>
          <a:lstStyle/>
          <a:p>
            <a:pPr marL="177800" indent="-177800">
              <a:buFont typeface="Arial" charset="0"/>
              <a:buChar char="•"/>
            </a:pPr>
            <a:r>
              <a:rPr lang="es-PE" sz="1600" b="1" dirty="0">
                <a:solidFill>
                  <a:srgbClr val="000000"/>
                </a:solidFill>
                <a:latin typeface="Calibri" charset="0"/>
                <a:ea typeface="Calibri" charset="0"/>
                <a:cs typeface="Calibri" charset="0"/>
              </a:rPr>
              <a:t>ISO 9000</a:t>
            </a:r>
            <a:r>
              <a:rPr lang="es-PE" sz="1600" dirty="0">
                <a:solidFill>
                  <a:srgbClr val="000000"/>
                </a:solidFill>
                <a:latin typeface="Calibri" charset="0"/>
                <a:ea typeface="Calibri" charset="0"/>
                <a:cs typeface="Calibri" charset="0"/>
              </a:rPr>
              <a:t>: “Conjunto de actividades mutuamente relacionadas o que interactúan, las cuales transforman elementos de entrada en resultados”</a:t>
            </a:r>
            <a:br>
              <a:rPr lang="es-PE" sz="1600" dirty="0">
                <a:solidFill>
                  <a:srgbClr val="000000"/>
                </a:solidFill>
                <a:latin typeface="Calibri" charset="0"/>
                <a:ea typeface="Calibri" charset="0"/>
                <a:cs typeface="Calibri" charset="0"/>
              </a:rPr>
            </a:br>
            <a:r>
              <a:rPr lang="es-PE" sz="1600" dirty="0">
                <a:solidFill>
                  <a:srgbClr val="000000"/>
                </a:solidFill>
                <a:latin typeface="Calibri" charset="0"/>
                <a:ea typeface="Calibri" charset="0"/>
                <a:cs typeface="Calibri" charset="0"/>
              </a:rPr>
              <a:t>“Secuencia (ordenada) de actividades (repetitivas) cuyo producto tiene un valor intrínseco </a:t>
            </a:r>
            <a:br>
              <a:rPr lang="es-PE" sz="1600" dirty="0">
                <a:solidFill>
                  <a:srgbClr val="000000"/>
                </a:solidFill>
                <a:latin typeface="Calibri" charset="0"/>
                <a:ea typeface="Calibri" charset="0"/>
                <a:cs typeface="Calibri" charset="0"/>
              </a:rPr>
            </a:br>
            <a:r>
              <a:rPr lang="es-PE" sz="1600" dirty="0">
                <a:solidFill>
                  <a:srgbClr val="000000"/>
                </a:solidFill>
                <a:latin typeface="Calibri" charset="0"/>
                <a:ea typeface="Calibri" charset="0"/>
                <a:cs typeface="Calibri" charset="0"/>
              </a:rPr>
              <a:t>para su usuario o cliente.</a:t>
            </a:r>
            <a:endParaRPr lang="es-PE" sz="1600" dirty="0">
              <a:latin typeface="Calibri" charset="0"/>
              <a:ea typeface="Calibri" charset="0"/>
              <a:cs typeface="Calibri" charset="0"/>
            </a:endParaRP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44" name="Rectángulo 43"/>
          <p:cNvSpPr/>
          <p:nvPr/>
        </p:nvSpPr>
        <p:spPr>
          <a:xfrm>
            <a:off x="503238" y="730215"/>
            <a:ext cx="4074898" cy="246221"/>
          </a:xfrm>
          <a:prstGeom prst="rect">
            <a:avLst/>
          </a:prstGeom>
        </p:spPr>
        <p:txBody>
          <a:bodyPr wrap="none" lIns="0" tIns="0" rIns="0" bIns="0">
            <a:spAutoFit/>
          </a:bodyPr>
          <a:lstStyle/>
          <a:p>
            <a:r>
              <a:rPr lang="en-US" sz="1600" b="1" dirty="0">
                <a:latin typeface="Calibri" charset="0"/>
                <a:ea typeface="Calibri" charset="0"/>
                <a:cs typeface="Calibri" charset="0"/>
              </a:rPr>
              <a:t>¿QUÉ ES UN MACRO PROCESO y SUB PROCESO?</a:t>
            </a:r>
          </a:p>
        </p:txBody>
      </p:sp>
      <p:sp>
        <p:nvSpPr>
          <p:cNvPr id="13" name="Rectángulo redondeado 28">
            <a:extLst>
              <a:ext uri="{FF2B5EF4-FFF2-40B4-BE49-F238E27FC236}">
                <a16:creationId xmlns:a16="http://schemas.microsoft.com/office/drawing/2014/main" id="{4DA814FB-42C7-4A59-82D3-07E83660188B}"/>
              </a:ext>
            </a:extLst>
          </p:cNvPr>
          <p:cNvSpPr/>
          <p:nvPr/>
        </p:nvSpPr>
        <p:spPr>
          <a:xfrm>
            <a:off x="2812687" y="1305354"/>
            <a:ext cx="3518626" cy="2562108"/>
          </a:xfrm>
          <a:prstGeom prst="roundRect">
            <a:avLst>
              <a:gd name="adj" fmla="val 539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redondeado 29">
            <a:extLst>
              <a:ext uri="{FF2B5EF4-FFF2-40B4-BE49-F238E27FC236}">
                <a16:creationId xmlns:a16="http://schemas.microsoft.com/office/drawing/2014/main" id="{0DCDEC4C-E8A4-4E08-973F-EDA728B5DB4D}"/>
              </a:ext>
            </a:extLst>
          </p:cNvPr>
          <p:cNvSpPr/>
          <p:nvPr/>
        </p:nvSpPr>
        <p:spPr>
          <a:xfrm>
            <a:off x="3080027" y="1653046"/>
            <a:ext cx="2983947" cy="2098758"/>
          </a:xfrm>
          <a:prstGeom prst="roundRect">
            <a:avLst>
              <a:gd name="adj" fmla="val 643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ángulo redondeado 30">
            <a:extLst>
              <a:ext uri="{FF2B5EF4-FFF2-40B4-BE49-F238E27FC236}">
                <a16:creationId xmlns:a16="http://schemas.microsoft.com/office/drawing/2014/main" id="{A82C0360-CD47-4D21-BAD1-5894D52904FF}"/>
              </a:ext>
            </a:extLst>
          </p:cNvPr>
          <p:cNvSpPr/>
          <p:nvPr/>
        </p:nvSpPr>
        <p:spPr>
          <a:xfrm>
            <a:off x="3358217" y="2229552"/>
            <a:ext cx="2427567" cy="1302548"/>
          </a:xfrm>
          <a:prstGeom prst="roundRect">
            <a:avLst>
              <a:gd name="adj" fmla="val 10022"/>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redondeado 31">
            <a:extLst>
              <a:ext uri="{FF2B5EF4-FFF2-40B4-BE49-F238E27FC236}">
                <a16:creationId xmlns:a16="http://schemas.microsoft.com/office/drawing/2014/main" id="{F765FABE-54CB-4A53-AFFE-BE27CE5143F7}"/>
              </a:ext>
            </a:extLst>
          </p:cNvPr>
          <p:cNvSpPr/>
          <p:nvPr/>
        </p:nvSpPr>
        <p:spPr>
          <a:xfrm>
            <a:off x="3624988" y="2608760"/>
            <a:ext cx="1894024" cy="699908"/>
          </a:xfrm>
          <a:prstGeom prst="roundRect">
            <a:avLst>
              <a:gd name="adj" fmla="val 1939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CuadroTexto 24">
            <a:extLst>
              <a:ext uri="{FF2B5EF4-FFF2-40B4-BE49-F238E27FC236}">
                <a16:creationId xmlns:a16="http://schemas.microsoft.com/office/drawing/2014/main" id="{9892052C-B326-4E3B-8FB9-10818F3F7C18}"/>
              </a:ext>
            </a:extLst>
          </p:cNvPr>
          <p:cNvSpPr txBox="1"/>
          <p:nvPr/>
        </p:nvSpPr>
        <p:spPr>
          <a:xfrm>
            <a:off x="4200104" y="1370449"/>
            <a:ext cx="743793"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SISTEMAS</a:t>
            </a:r>
          </a:p>
        </p:txBody>
      </p:sp>
      <p:sp>
        <p:nvSpPr>
          <p:cNvPr id="26" name="CuadroTexto 25">
            <a:extLst>
              <a:ext uri="{FF2B5EF4-FFF2-40B4-BE49-F238E27FC236}">
                <a16:creationId xmlns:a16="http://schemas.microsoft.com/office/drawing/2014/main" id="{90F19DA9-739B-4A4A-B67B-106D325C312B}"/>
              </a:ext>
            </a:extLst>
          </p:cNvPr>
          <p:cNvSpPr txBox="1"/>
          <p:nvPr/>
        </p:nvSpPr>
        <p:spPr>
          <a:xfrm>
            <a:off x="3355392" y="1752014"/>
            <a:ext cx="2433230" cy="430887"/>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PROCESOS </a:t>
            </a:r>
          </a:p>
          <a:p>
            <a:pPr algn="ctr"/>
            <a:r>
              <a:rPr lang="es-ES" sz="1400" b="1" dirty="0">
                <a:solidFill>
                  <a:schemeClr val="bg1"/>
                </a:solidFill>
                <a:latin typeface="Calibri" charset="0"/>
                <a:ea typeface="Calibri" charset="0"/>
                <a:cs typeface="Calibri" charset="0"/>
              </a:rPr>
              <a:t>(Macro procesos y Sub Procesos)</a:t>
            </a:r>
          </a:p>
        </p:txBody>
      </p:sp>
      <p:sp>
        <p:nvSpPr>
          <p:cNvPr id="27" name="CuadroTexto 26">
            <a:extLst>
              <a:ext uri="{FF2B5EF4-FFF2-40B4-BE49-F238E27FC236}">
                <a16:creationId xmlns:a16="http://schemas.microsoft.com/office/drawing/2014/main" id="{10874FE5-5DA5-4A93-B5D3-D87583DFE41C}"/>
              </a:ext>
            </a:extLst>
          </p:cNvPr>
          <p:cNvSpPr txBox="1"/>
          <p:nvPr/>
        </p:nvSpPr>
        <p:spPr>
          <a:xfrm>
            <a:off x="4046933" y="2326882"/>
            <a:ext cx="996490"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ACTIVIDADES</a:t>
            </a:r>
          </a:p>
        </p:txBody>
      </p:sp>
      <p:sp>
        <p:nvSpPr>
          <p:cNvPr id="28" name="CuadroTexto 27">
            <a:extLst>
              <a:ext uri="{FF2B5EF4-FFF2-40B4-BE49-F238E27FC236}">
                <a16:creationId xmlns:a16="http://schemas.microsoft.com/office/drawing/2014/main" id="{40665ED2-33F6-46FB-9A5F-3E8FB209606B}"/>
              </a:ext>
            </a:extLst>
          </p:cNvPr>
          <p:cNvSpPr txBox="1"/>
          <p:nvPr/>
        </p:nvSpPr>
        <p:spPr>
          <a:xfrm>
            <a:off x="4263114" y="2850992"/>
            <a:ext cx="564129"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TAREAS</a:t>
            </a:r>
          </a:p>
        </p:txBody>
      </p:sp>
    </p:spTree>
    <p:custDataLst>
      <p:tags r:id="rId1"/>
    </p:custDataLst>
    <p:extLst>
      <p:ext uri="{BB962C8B-B14F-4D97-AF65-F5344CB8AC3E}">
        <p14:creationId xmlns:p14="http://schemas.microsoft.com/office/powerpoint/2010/main" val="91983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30058" y="3868668"/>
            <a:ext cx="8083883" cy="246221"/>
          </a:xfrm>
          <a:prstGeom prst="rect">
            <a:avLst/>
          </a:prstGeom>
        </p:spPr>
        <p:txBody>
          <a:bodyPr vert="horz" wrap="square" lIns="0" tIns="0" rIns="0" bIns="0" rtlCol="0">
            <a:spAutoFit/>
          </a:bodyPr>
          <a:lstStyle/>
          <a:p>
            <a:pPr marL="177800" indent="-177800">
              <a:buFont typeface="Arial" charset="0"/>
              <a:buChar char="•"/>
            </a:pPr>
            <a:r>
              <a:rPr lang="es-PE" sz="1600" b="1" dirty="0">
                <a:solidFill>
                  <a:srgbClr val="FEC212"/>
                </a:solidFill>
                <a:latin typeface="Calibri" charset="0"/>
                <a:ea typeface="Calibri" charset="0"/>
                <a:cs typeface="Calibri" charset="0"/>
              </a:rPr>
              <a:t>ACTIVIDAD: </a:t>
            </a:r>
            <a:r>
              <a:rPr lang="es-PE" sz="1600" dirty="0">
                <a:solidFill>
                  <a:srgbClr val="000000"/>
                </a:solidFill>
                <a:latin typeface="Calibri" charset="0"/>
                <a:ea typeface="Calibri" charset="0"/>
                <a:cs typeface="Calibri" charset="0"/>
              </a:rPr>
              <a:t>“Conjunto de tareas necesarias para la obtención de un resultado”</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9723" y="922507"/>
            <a:ext cx="2284087" cy="246221"/>
          </a:xfrm>
          <a:prstGeom prst="rect">
            <a:avLst/>
          </a:prstGeom>
        </p:spPr>
        <p:txBody>
          <a:bodyPr wrap="none" lIns="0" tIns="0" rIns="0" bIns="0">
            <a:spAutoFit/>
          </a:bodyPr>
          <a:lstStyle/>
          <a:p>
            <a:r>
              <a:rPr lang="en-US" sz="1600" b="1" dirty="0">
                <a:latin typeface="Calibri" charset="0"/>
                <a:ea typeface="Calibri" charset="0"/>
                <a:cs typeface="Calibri" charset="0"/>
              </a:rPr>
              <a:t>¿QUÉ ES UNA ACTIVIDAD? </a:t>
            </a:r>
          </a:p>
        </p:txBody>
      </p:sp>
      <p:sp>
        <p:nvSpPr>
          <p:cNvPr id="29" name="Rectángulo redondeado 28">
            <a:extLst>
              <a:ext uri="{FF2B5EF4-FFF2-40B4-BE49-F238E27FC236}">
                <a16:creationId xmlns:a16="http://schemas.microsoft.com/office/drawing/2014/main" id="{A1F937F1-B37D-D243-BAB1-D3CBF6048EA5}"/>
              </a:ext>
            </a:extLst>
          </p:cNvPr>
          <p:cNvSpPr/>
          <p:nvPr/>
        </p:nvSpPr>
        <p:spPr>
          <a:xfrm>
            <a:off x="2812687" y="1305354"/>
            <a:ext cx="3518626" cy="2274809"/>
          </a:xfrm>
          <a:prstGeom prst="roundRect">
            <a:avLst>
              <a:gd name="adj" fmla="val 539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ángulo redondeado 29">
            <a:extLst>
              <a:ext uri="{FF2B5EF4-FFF2-40B4-BE49-F238E27FC236}">
                <a16:creationId xmlns:a16="http://schemas.microsoft.com/office/drawing/2014/main" id="{17489F5C-0037-4844-A270-48B2C644A153}"/>
              </a:ext>
            </a:extLst>
          </p:cNvPr>
          <p:cNvSpPr/>
          <p:nvPr/>
        </p:nvSpPr>
        <p:spPr>
          <a:xfrm>
            <a:off x="3080027" y="1653046"/>
            <a:ext cx="2983947" cy="1754349"/>
          </a:xfrm>
          <a:prstGeom prst="roundRect">
            <a:avLst>
              <a:gd name="adj" fmla="val 643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ángulo redondeado 30">
            <a:extLst>
              <a:ext uri="{FF2B5EF4-FFF2-40B4-BE49-F238E27FC236}">
                <a16:creationId xmlns:a16="http://schemas.microsoft.com/office/drawing/2014/main" id="{0FFDDB12-953F-B74B-91EC-D4A9E16316AC}"/>
              </a:ext>
            </a:extLst>
          </p:cNvPr>
          <p:cNvSpPr/>
          <p:nvPr/>
        </p:nvSpPr>
        <p:spPr>
          <a:xfrm>
            <a:off x="3358217" y="2064662"/>
            <a:ext cx="2427567" cy="1189514"/>
          </a:xfrm>
          <a:prstGeom prst="roundRect">
            <a:avLst>
              <a:gd name="adj" fmla="val 10022"/>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Rectángulo redondeado 31">
            <a:extLst>
              <a:ext uri="{FF2B5EF4-FFF2-40B4-BE49-F238E27FC236}">
                <a16:creationId xmlns:a16="http://schemas.microsoft.com/office/drawing/2014/main" id="{CA6D91B5-86D6-D74A-B059-D2038FED6F1A}"/>
              </a:ext>
            </a:extLst>
          </p:cNvPr>
          <p:cNvSpPr/>
          <p:nvPr/>
        </p:nvSpPr>
        <p:spPr>
          <a:xfrm>
            <a:off x="3624988" y="2398900"/>
            <a:ext cx="1894024" cy="699908"/>
          </a:xfrm>
          <a:prstGeom prst="roundRect">
            <a:avLst>
              <a:gd name="adj" fmla="val 1939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CuadroTexto 32">
            <a:extLst>
              <a:ext uri="{FF2B5EF4-FFF2-40B4-BE49-F238E27FC236}">
                <a16:creationId xmlns:a16="http://schemas.microsoft.com/office/drawing/2014/main" id="{DB3CBFE6-CFE7-284E-BFF9-1DF60711B78B}"/>
              </a:ext>
            </a:extLst>
          </p:cNvPr>
          <p:cNvSpPr txBox="1"/>
          <p:nvPr/>
        </p:nvSpPr>
        <p:spPr>
          <a:xfrm>
            <a:off x="4200104" y="1370449"/>
            <a:ext cx="743793"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SISTEMAS</a:t>
            </a:r>
          </a:p>
        </p:txBody>
      </p:sp>
      <p:sp>
        <p:nvSpPr>
          <p:cNvPr id="34" name="CuadroTexto 33">
            <a:extLst>
              <a:ext uri="{FF2B5EF4-FFF2-40B4-BE49-F238E27FC236}">
                <a16:creationId xmlns:a16="http://schemas.microsoft.com/office/drawing/2014/main" id="{132BCBC1-7258-3A48-B2C9-43CFE4950D69}"/>
              </a:ext>
            </a:extLst>
          </p:cNvPr>
          <p:cNvSpPr txBox="1"/>
          <p:nvPr/>
        </p:nvSpPr>
        <p:spPr>
          <a:xfrm>
            <a:off x="4176860" y="1752014"/>
            <a:ext cx="790281"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PROCESOS</a:t>
            </a:r>
          </a:p>
        </p:txBody>
      </p:sp>
      <p:sp>
        <p:nvSpPr>
          <p:cNvPr id="35" name="CuadroTexto 34">
            <a:extLst>
              <a:ext uri="{FF2B5EF4-FFF2-40B4-BE49-F238E27FC236}">
                <a16:creationId xmlns:a16="http://schemas.microsoft.com/office/drawing/2014/main" id="{79C2A991-EDD4-D140-B696-76F51A3320F2}"/>
              </a:ext>
            </a:extLst>
          </p:cNvPr>
          <p:cNvSpPr txBox="1"/>
          <p:nvPr/>
        </p:nvSpPr>
        <p:spPr>
          <a:xfrm>
            <a:off x="4073755" y="2131527"/>
            <a:ext cx="996490"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ACTIVIDADES</a:t>
            </a:r>
          </a:p>
        </p:txBody>
      </p:sp>
      <p:sp>
        <p:nvSpPr>
          <p:cNvPr id="36" name="CuadroTexto 35">
            <a:extLst>
              <a:ext uri="{FF2B5EF4-FFF2-40B4-BE49-F238E27FC236}">
                <a16:creationId xmlns:a16="http://schemas.microsoft.com/office/drawing/2014/main" id="{8B598BCC-B678-584F-8D37-07D90C08D078}"/>
              </a:ext>
            </a:extLst>
          </p:cNvPr>
          <p:cNvSpPr txBox="1"/>
          <p:nvPr/>
        </p:nvSpPr>
        <p:spPr>
          <a:xfrm>
            <a:off x="4289936" y="2637771"/>
            <a:ext cx="564129"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TAREAS</a:t>
            </a:r>
          </a:p>
        </p:txBody>
      </p:sp>
    </p:spTree>
    <p:custDataLst>
      <p:tags r:id="rId1"/>
    </p:custDataLst>
    <p:extLst>
      <p:ext uri="{BB962C8B-B14F-4D97-AF65-F5344CB8AC3E}">
        <p14:creationId xmlns:p14="http://schemas.microsoft.com/office/powerpoint/2010/main" val="16505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3914401"/>
            <a:ext cx="8083883" cy="246221"/>
          </a:xfrm>
          <a:prstGeom prst="rect">
            <a:avLst/>
          </a:prstGeom>
        </p:spPr>
        <p:txBody>
          <a:bodyPr vert="horz" wrap="square" lIns="0" tIns="0" rIns="0" bIns="0" rtlCol="0">
            <a:spAutoFit/>
          </a:bodyPr>
          <a:lstStyle/>
          <a:p>
            <a:pPr marL="177800" indent="-177800">
              <a:buFont typeface="Arial" charset="0"/>
              <a:buChar char="•"/>
            </a:pPr>
            <a:r>
              <a:rPr lang="es-PE" sz="1600" b="1" dirty="0">
                <a:solidFill>
                  <a:srgbClr val="00B1C3"/>
                </a:solidFill>
                <a:latin typeface="Calibri" charset="0"/>
                <a:ea typeface="Calibri" charset="0"/>
                <a:cs typeface="Calibri" charset="0"/>
              </a:rPr>
              <a:t>TAREA: </a:t>
            </a:r>
            <a:r>
              <a:rPr lang="es-PE" sz="1600" dirty="0">
                <a:solidFill>
                  <a:srgbClr val="000000"/>
                </a:solidFill>
                <a:latin typeface="Calibri" charset="0"/>
                <a:ea typeface="Calibri" charset="0"/>
                <a:cs typeface="Calibri" charset="0"/>
              </a:rPr>
              <a:t>“Unidad básica de acciones que conforman una actividad”</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9723" y="922507"/>
            <a:ext cx="1878528" cy="246221"/>
          </a:xfrm>
          <a:prstGeom prst="rect">
            <a:avLst/>
          </a:prstGeom>
        </p:spPr>
        <p:txBody>
          <a:bodyPr wrap="none" lIns="0" tIns="0" rIns="0" bIns="0">
            <a:spAutoFit/>
          </a:bodyPr>
          <a:lstStyle/>
          <a:p>
            <a:r>
              <a:rPr lang="en-US" sz="1600" b="1" dirty="0">
                <a:latin typeface="Calibri" charset="0"/>
                <a:ea typeface="Calibri" charset="0"/>
                <a:cs typeface="Calibri" charset="0"/>
              </a:rPr>
              <a:t>¿QUÉ ES UNA TAREA? </a:t>
            </a:r>
          </a:p>
        </p:txBody>
      </p:sp>
      <p:sp>
        <p:nvSpPr>
          <p:cNvPr id="29" name="Rectángulo redondeado 28">
            <a:extLst>
              <a:ext uri="{FF2B5EF4-FFF2-40B4-BE49-F238E27FC236}">
                <a16:creationId xmlns:a16="http://schemas.microsoft.com/office/drawing/2014/main" id="{A1F937F1-B37D-D243-BAB1-D3CBF6048EA5}"/>
              </a:ext>
            </a:extLst>
          </p:cNvPr>
          <p:cNvSpPr/>
          <p:nvPr/>
        </p:nvSpPr>
        <p:spPr>
          <a:xfrm>
            <a:off x="2812687" y="1305354"/>
            <a:ext cx="3518626" cy="2274809"/>
          </a:xfrm>
          <a:prstGeom prst="roundRect">
            <a:avLst>
              <a:gd name="adj" fmla="val 539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Rectángulo redondeado 29">
            <a:extLst>
              <a:ext uri="{FF2B5EF4-FFF2-40B4-BE49-F238E27FC236}">
                <a16:creationId xmlns:a16="http://schemas.microsoft.com/office/drawing/2014/main" id="{17489F5C-0037-4844-A270-48B2C644A153}"/>
              </a:ext>
            </a:extLst>
          </p:cNvPr>
          <p:cNvSpPr/>
          <p:nvPr/>
        </p:nvSpPr>
        <p:spPr>
          <a:xfrm>
            <a:off x="3080027" y="1653046"/>
            <a:ext cx="2983947" cy="1754349"/>
          </a:xfrm>
          <a:prstGeom prst="roundRect">
            <a:avLst>
              <a:gd name="adj" fmla="val 643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Rectángulo redondeado 30">
            <a:extLst>
              <a:ext uri="{FF2B5EF4-FFF2-40B4-BE49-F238E27FC236}">
                <a16:creationId xmlns:a16="http://schemas.microsoft.com/office/drawing/2014/main" id="{0FFDDB12-953F-B74B-91EC-D4A9E16316AC}"/>
              </a:ext>
            </a:extLst>
          </p:cNvPr>
          <p:cNvSpPr/>
          <p:nvPr/>
        </p:nvSpPr>
        <p:spPr>
          <a:xfrm>
            <a:off x="3358217" y="2064662"/>
            <a:ext cx="2427567" cy="1189514"/>
          </a:xfrm>
          <a:prstGeom prst="roundRect">
            <a:avLst>
              <a:gd name="adj" fmla="val 10022"/>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Rectángulo redondeado 31">
            <a:extLst>
              <a:ext uri="{FF2B5EF4-FFF2-40B4-BE49-F238E27FC236}">
                <a16:creationId xmlns:a16="http://schemas.microsoft.com/office/drawing/2014/main" id="{CA6D91B5-86D6-D74A-B059-D2038FED6F1A}"/>
              </a:ext>
            </a:extLst>
          </p:cNvPr>
          <p:cNvSpPr/>
          <p:nvPr/>
        </p:nvSpPr>
        <p:spPr>
          <a:xfrm>
            <a:off x="3624988" y="2398900"/>
            <a:ext cx="1894024" cy="699908"/>
          </a:xfrm>
          <a:prstGeom prst="roundRect">
            <a:avLst>
              <a:gd name="adj" fmla="val 1939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CuadroTexto 32">
            <a:extLst>
              <a:ext uri="{FF2B5EF4-FFF2-40B4-BE49-F238E27FC236}">
                <a16:creationId xmlns:a16="http://schemas.microsoft.com/office/drawing/2014/main" id="{DB3CBFE6-CFE7-284E-BFF9-1DF60711B78B}"/>
              </a:ext>
            </a:extLst>
          </p:cNvPr>
          <p:cNvSpPr txBox="1"/>
          <p:nvPr/>
        </p:nvSpPr>
        <p:spPr>
          <a:xfrm>
            <a:off x="4200104" y="1370449"/>
            <a:ext cx="743793"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SISTEMAS</a:t>
            </a:r>
          </a:p>
        </p:txBody>
      </p:sp>
      <p:sp>
        <p:nvSpPr>
          <p:cNvPr id="34" name="CuadroTexto 33">
            <a:extLst>
              <a:ext uri="{FF2B5EF4-FFF2-40B4-BE49-F238E27FC236}">
                <a16:creationId xmlns:a16="http://schemas.microsoft.com/office/drawing/2014/main" id="{132BCBC1-7258-3A48-B2C9-43CFE4950D69}"/>
              </a:ext>
            </a:extLst>
          </p:cNvPr>
          <p:cNvSpPr txBox="1"/>
          <p:nvPr/>
        </p:nvSpPr>
        <p:spPr>
          <a:xfrm>
            <a:off x="4176860" y="1752014"/>
            <a:ext cx="790281"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PROCESOS</a:t>
            </a:r>
          </a:p>
        </p:txBody>
      </p:sp>
      <p:sp>
        <p:nvSpPr>
          <p:cNvPr id="35" name="CuadroTexto 34">
            <a:extLst>
              <a:ext uri="{FF2B5EF4-FFF2-40B4-BE49-F238E27FC236}">
                <a16:creationId xmlns:a16="http://schemas.microsoft.com/office/drawing/2014/main" id="{79C2A991-EDD4-D140-B696-76F51A3320F2}"/>
              </a:ext>
            </a:extLst>
          </p:cNvPr>
          <p:cNvSpPr txBox="1"/>
          <p:nvPr/>
        </p:nvSpPr>
        <p:spPr>
          <a:xfrm>
            <a:off x="4073755" y="2131527"/>
            <a:ext cx="996490"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ACTIVIDADES</a:t>
            </a:r>
          </a:p>
        </p:txBody>
      </p:sp>
      <p:sp>
        <p:nvSpPr>
          <p:cNvPr id="36" name="CuadroTexto 35">
            <a:extLst>
              <a:ext uri="{FF2B5EF4-FFF2-40B4-BE49-F238E27FC236}">
                <a16:creationId xmlns:a16="http://schemas.microsoft.com/office/drawing/2014/main" id="{8B598BCC-B678-584F-8D37-07D90C08D078}"/>
              </a:ext>
            </a:extLst>
          </p:cNvPr>
          <p:cNvSpPr txBox="1"/>
          <p:nvPr/>
        </p:nvSpPr>
        <p:spPr>
          <a:xfrm>
            <a:off x="4289936" y="2637771"/>
            <a:ext cx="564129"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TAREAS</a:t>
            </a:r>
          </a:p>
        </p:txBody>
      </p:sp>
    </p:spTree>
    <p:custDataLst>
      <p:tags r:id="rId1"/>
    </p:custDataLst>
    <p:extLst>
      <p:ext uri="{BB962C8B-B14F-4D97-AF65-F5344CB8AC3E}">
        <p14:creationId xmlns:p14="http://schemas.microsoft.com/office/powerpoint/2010/main" val="30789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3238" y="725552"/>
            <a:ext cx="833177" cy="246221"/>
          </a:xfrm>
          <a:prstGeom prst="rect">
            <a:avLst/>
          </a:prstGeom>
        </p:spPr>
        <p:txBody>
          <a:bodyPr wrap="none" lIns="0" tIns="0" rIns="0" bIns="0">
            <a:spAutoFit/>
          </a:bodyPr>
          <a:lstStyle/>
          <a:p>
            <a:r>
              <a:rPr lang="en-US" sz="1600" b="1" dirty="0">
                <a:latin typeface="Calibri" charset="0"/>
                <a:ea typeface="Calibri" charset="0"/>
                <a:cs typeface="Calibri" charset="0"/>
              </a:rPr>
              <a:t>EJEMPLO:</a:t>
            </a:r>
          </a:p>
        </p:txBody>
      </p:sp>
      <p:graphicFrame>
        <p:nvGraphicFramePr>
          <p:cNvPr id="2" name="Diagrama 1">
            <a:extLst>
              <a:ext uri="{FF2B5EF4-FFF2-40B4-BE49-F238E27FC236}">
                <a16:creationId xmlns:a16="http://schemas.microsoft.com/office/drawing/2014/main" id="{F1864B50-FBF8-413F-A673-9E64F6DB67E0}"/>
              </a:ext>
            </a:extLst>
          </p:cNvPr>
          <p:cNvGraphicFramePr/>
          <p:nvPr>
            <p:extLst>
              <p:ext uri="{D42A27DB-BD31-4B8C-83A1-F6EECF244321}">
                <p14:modId xmlns:p14="http://schemas.microsoft.com/office/powerpoint/2010/main" val="3462895367"/>
              </p:ext>
            </p:extLst>
          </p:nvPr>
        </p:nvGraphicFramePr>
        <p:xfrm>
          <a:off x="144904" y="1182900"/>
          <a:ext cx="881921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7885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3238" y="725552"/>
            <a:ext cx="833177" cy="246221"/>
          </a:xfrm>
          <a:prstGeom prst="rect">
            <a:avLst/>
          </a:prstGeom>
        </p:spPr>
        <p:txBody>
          <a:bodyPr wrap="none" lIns="0" tIns="0" rIns="0" bIns="0">
            <a:spAutoFit/>
          </a:bodyPr>
          <a:lstStyle/>
          <a:p>
            <a:r>
              <a:rPr lang="en-US" sz="1600" b="1" dirty="0">
                <a:latin typeface="Calibri" charset="0"/>
                <a:ea typeface="Calibri" charset="0"/>
                <a:cs typeface="Calibri" charset="0"/>
              </a:rPr>
              <a:t>EJEMPLO:</a:t>
            </a:r>
          </a:p>
        </p:txBody>
      </p:sp>
      <p:graphicFrame>
        <p:nvGraphicFramePr>
          <p:cNvPr id="2" name="Diagrama 1">
            <a:extLst>
              <a:ext uri="{FF2B5EF4-FFF2-40B4-BE49-F238E27FC236}">
                <a16:creationId xmlns:a16="http://schemas.microsoft.com/office/drawing/2014/main" id="{F1864B50-FBF8-413F-A673-9E64F6DB67E0}"/>
              </a:ext>
            </a:extLst>
          </p:cNvPr>
          <p:cNvGraphicFramePr/>
          <p:nvPr>
            <p:extLst>
              <p:ext uri="{D42A27DB-BD31-4B8C-83A1-F6EECF244321}">
                <p14:modId xmlns:p14="http://schemas.microsoft.com/office/powerpoint/2010/main" val="3282895591"/>
              </p:ext>
            </p:extLst>
          </p:nvPr>
        </p:nvGraphicFramePr>
        <p:xfrm>
          <a:off x="144904" y="1182900"/>
          <a:ext cx="881921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8912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ES" sz="2800" b="1" dirty="0">
                <a:solidFill>
                  <a:schemeClr val="bg1"/>
                </a:solidFill>
                <a:latin typeface="Graphik Regular" charset="0"/>
                <a:ea typeface="Graphik Regular" charset="0"/>
                <a:cs typeface="Graphik Regular" charset="0"/>
              </a:rPr>
              <a:t>NIVELES DE PROCESOS</a:t>
            </a:r>
            <a:endParaRPr lang="es-ES" sz="2800" b="1" dirty="0">
              <a:solidFill>
                <a:schemeClr val="bg1"/>
              </a:solidFill>
              <a:latin typeface="Graphik Bold" charset="0"/>
              <a:ea typeface="Graphik Bold" charset="0"/>
              <a:cs typeface="Graphik Bold" charset="0"/>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363963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3569678"/>
            <a:ext cx="8083883" cy="1723549"/>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PROCESOS ESTRATÉGICOS:</a:t>
            </a:r>
          </a:p>
          <a:p>
            <a:pPr marL="180975" indent="-180975">
              <a:buFont typeface="Arial"/>
              <a:buChar char="•"/>
              <a:tabLst>
                <a:tab pos="180975" algn="l"/>
              </a:tabLst>
            </a:pPr>
            <a:r>
              <a:rPr lang="es-PE" sz="1600" dirty="0">
                <a:latin typeface="Calibri" charset="0"/>
                <a:ea typeface="Calibri" charset="0"/>
                <a:cs typeface="Calibri" charset="0"/>
              </a:rPr>
              <a:t>Proceso de “Planificación, comunicación, implantación, seguimiento y revisión de la estrategia”.</a:t>
            </a:r>
          </a:p>
          <a:p>
            <a:pPr marL="180975" indent="-180975">
              <a:buFont typeface="Arial"/>
              <a:buChar char="•"/>
              <a:tabLst>
                <a:tab pos="180975" algn="l"/>
              </a:tabLst>
            </a:pPr>
            <a:r>
              <a:rPr lang="es-PE" sz="1600" dirty="0">
                <a:latin typeface="Calibri" charset="0"/>
                <a:ea typeface="Calibri" charset="0"/>
                <a:cs typeface="Calibri" charset="0"/>
              </a:rPr>
              <a:t>Proceso de “Determinación, difusión, seguimiento y revisión de objetivos”.</a:t>
            </a:r>
          </a:p>
          <a:p>
            <a:pPr marL="180975" indent="-180975">
              <a:buFont typeface="Arial"/>
              <a:buChar char="•"/>
              <a:tabLst>
                <a:tab pos="180975" algn="l"/>
              </a:tabLst>
            </a:pPr>
            <a:r>
              <a:rPr lang="es-PE" sz="1600" dirty="0">
                <a:latin typeface="Calibri" charset="0"/>
                <a:ea typeface="Calibri" charset="0"/>
                <a:cs typeface="Calibri" charset="0"/>
              </a:rPr>
              <a:t>Proceso de “Creación de alianzas estratégicas con otras empresas”</a:t>
            </a:r>
          </a:p>
          <a:p>
            <a:pPr marL="180975" indent="-180975">
              <a:buFont typeface="Arial"/>
              <a:buChar char="•"/>
              <a:tabLst>
                <a:tab pos="180975" algn="l"/>
              </a:tabLst>
            </a:pPr>
            <a:r>
              <a:rPr lang="es-PE" sz="1600" dirty="0">
                <a:latin typeface="Calibri" charset="0"/>
                <a:ea typeface="Calibri" charset="0"/>
                <a:cs typeface="Calibri" charset="0"/>
              </a:rPr>
              <a:t>Proceso de “Análisis de mercado”</a:t>
            </a:r>
          </a:p>
          <a:p>
            <a:pPr marL="180975" indent="-180975">
              <a:buFont typeface="Arial"/>
              <a:buChar char="•"/>
              <a:tabLst>
                <a:tab pos="180975" algn="l"/>
              </a:tabLst>
            </a:pPr>
            <a:r>
              <a:rPr lang="es-PE" sz="1600" dirty="0">
                <a:latin typeface="Calibri" charset="0"/>
                <a:ea typeface="Calibri" charset="0"/>
                <a:cs typeface="Calibri" charset="0"/>
              </a:rPr>
              <a:t>Proceso de “Innovación, desarrollo y mejora continua”</a:t>
            </a:r>
          </a:p>
          <a:p>
            <a:pPr marL="180975" indent="-180975">
              <a:buFont typeface="Arial"/>
              <a:buChar char="•"/>
              <a:tabLst>
                <a:tab pos="180975" algn="l"/>
              </a:tabLst>
            </a:pPr>
            <a:r>
              <a:rPr lang="es-ES" sz="1600" dirty="0">
                <a:latin typeface="Calibri" charset="0"/>
                <a:ea typeface="Calibri" charset="0"/>
                <a:cs typeface="Calibri" charset="0"/>
              </a:rPr>
              <a:t>P</a:t>
            </a:r>
            <a:r>
              <a:rPr lang="es-PE" sz="1600" dirty="0">
                <a:latin typeface="Calibri" charset="0"/>
                <a:ea typeface="Calibri" charset="0"/>
                <a:cs typeface="Calibri" charset="0"/>
              </a:rPr>
              <a:t>roceso de “Gestión de cambio”</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3" name="Rectángulo 2"/>
          <p:cNvSpPr/>
          <p:nvPr/>
        </p:nvSpPr>
        <p:spPr>
          <a:xfrm>
            <a:off x="509723" y="922507"/>
            <a:ext cx="1918026" cy="246221"/>
          </a:xfrm>
          <a:prstGeom prst="rect">
            <a:avLst/>
          </a:prstGeom>
        </p:spPr>
        <p:txBody>
          <a:bodyPr wrap="none" lIns="0" tIns="0" rIns="0" bIns="0">
            <a:spAutoFit/>
          </a:bodyPr>
          <a:lstStyle/>
          <a:p>
            <a:r>
              <a:rPr lang="en-US" sz="1600" b="1">
                <a:latin typeface="Calibri" charset="0"/>
                <a:ea typeface="Calibri" charset="0"/>
                <a:cs typeface="Calibri" charset="0"/>
              </a:rPr>
              <a:t>NIVELES DE PROCESOS</a:t>
            </a:r>
            <a:endParaRPr lang="en-US" sz="1600" b="1" dirty="0">
              <a:latin typeface="Calibri" charset="0"/>
              <a:ea typeface="Calibri" charset="0"/>
              <a:cs typeface="Calibri" charset="0"/>
            </a:endParaRPr>
          </a:p>
        </p:txBody>
      </p:sp>
      <p:sp>
        <p:nvSpPr>
          <p:cNvPr id="28" name="CuadroTexto 27">
            <a:extLst>
              <a:ext uri="{FF2B5EF4-FFF2-40B4-BE49-F238E27FC236}">
                <a16:creationId xmlns:a16="http://schemas.microsoft.com/office/drawing/2014/main" id="{23042C57-55A5-B24D-9351-B50136988291}"/>
              </a:ext>
            </a:extLst>
          </p:cNvPr>
          <p:cNvSpPr txBox="1"/>
          <p:nvPr/>
        </p:nvSpPr>
        <p:spPr>
          <a:xfrm>
            <a:off x="4200104" y="1370449"/>
            <a:ext cx="743793"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SISTEMAS</a:t>
            </a:r>
          </a:p>
        </p:txBody>
      </p:sp>
      <p:sp>
        <p:nvSpPr>
          <p:cNvPr id="29" name="CuadroTexto 28">
            <a:extLst>
              <a:ext uri="{FF2B5EF4-FFF2-40B4-BE49-F238E27FC236}">
                <a16:creationId xmlns:a16="http://schemas.microsoft.com/office/drawing/2014/main" id="{097190F2-4F76-6D49-AA94-D32AC46F9E97}"/>
              </a:ext>
            </a:extLst>
          </p:cNvPr>
          <p:cNvSpPr txBox="1"/>
          <p:nvPr/>
        </p:nvSpPr>
        <p:spPr>
          <a:xfrm>
            <a:off x="4176860" y="1752014"/>
            <a:ext cx="790281"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PROCESOS</a:t>
            </a:r>
          </a:p>
        </p:txBody>
      </p:sp>
      <p:sp>
        <p:nvSpPr>
          <p:cNvPr id="30" name="CuadroTexto 29">
            <a:extLst>
              <a:ext uri="{FF2B5EF4-FFF2-40B4-BE49-F238E27FC236}">
                <a16:creationId xmlns:a16="http://schemas.microsoft.com/office/drawing/2014/main" id="{9A9A2AE1-DE59-DB40-AA10-600698F8C118}"/>
              </a:ext>
            </a:extLst>
          </p:cNvPr>
          <p:cNvSpPr txBox="1"/>
          <p:nvPr/>
        </p:nvSpPr>
        <p:spPr>
          <a:xfrm>
            <a:off x="4073755" y="2131527"/>
            <a:ext cx="996490"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ACTIVIDADES</a:t>
            </a:r>
          </a:p>
        </p:txBody>
      </p:sp>
      <p:sp>
        <p:nvSpPr>
          <p:cNvPr id="31" name="CuadroTexto 30">
            <a:extLst>
              <a:ext uri="{FF2B5EF4-FFF2-40B4-BE49-F238E27FC236}">
                <a16:creationId xmlns:a16="http://schemas.microsoft.com/office/drawing/2014/main" id="{7953E2B8-1753-A346-92A1-10E89810C9F1}"/>
              </a:ext>
            </a:extLst>
          </p:cNvPr>
          <p:cNvSpPr txBox="1"/>
          <p:nvPr/>
        </p:nvSpPr>
        <p:spPr>
          <a:xfrm>
            <a:off x="4289936" y="2637771"/>
            <a:ext cx="564129" cy="215444"/>
          </a:xfrm>
          <a:prstGeom prst="rect">
            <a:avLst/>
          </a:prstGeom>
          <a:noFill/>
        </p:spPr>
        <p:txBody>
          <a:bodyPr wrap="none" lIns="0" tIns="0" rIns="0" bIns="0" rtlCol="0">
            <a:spAutoFit/>
          </a:bodyPr>
          <a:lstStyle/>
          <a:p>
            <a:pPr algn="ctr"/>
            <a:r>
              <a:rPr lang="es-ES" sz="1400" b="1" dirty="0">
                <a:solidFill>
                  <a:schemeClr val="bg1"/>
                </a:solidFill>
                <a:latin typeface="Calibri" charset="0"/>
                <a:ea typeface="Calibri" charset="0"/>
                <a:cs typeface="Calibri" charset="0"/>
              </a:rPr>
              <a:t>TAREAS</a:t>
            </a:r>
          </a:p>
        </p:txBody>
      </p:sp>
      <p:pic>
        <p:nvPicPr>
          <p:cNvPr id="3074" name="Picture 2" descr="mapa procesos | Mind Map">
            <a:extLst>
              <a:ext uri="{FF2B5EF4-FFF2-40B4-BE49-F238E27FC236}">
                <a16:creationId xmlns:a16="http://schemas.microsoft.com/office/drawing/2014/main" id="{C27E36AA-C263-443C-BAED-7074E37CE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869"/>
          <a:stretch/>
        </p:blipFill>
        <p:spPr bwMode="auto">
          <a:xfrm>
            <a:off x="2149693" y="1207727"/>
            <a:ext cx="4844614" cy="22784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2422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3757613"/>
            <a:ext cx="8083883" cy="1477328"/>
          </a:xfrm>
          <a:prstGeom prst="rect">
            <a:avLst/>
          </a:prstGeom>
        </p:spPr>
        <p:txBody>
          <a:bodyPr vert="horz" wrap="square" lIns="0" tIns="0" rIns="0" bIns="0" rtlCol="0">
            <a:spAutoFit/>
          </a:bodyPr>
          <a:lstStyle/>
          <a:p>
            <a:r>
              <a:rPr lang="es-PE" sz="1600" b="1" dirty="0">
                <a:solidFill>
                  <a:srgbClr val="000000"/>
                </a:solidFill>
                <a:latin typeface="Calibri" charset="0"/>
                <a:ea typeface="Calibri" charset="0"/>
                <a:cs typeface="Calibri" charset="0"/>
              </a:rPr>
              <a:t>PROCESOS OPERATIVOS:</a:t>
            </a:r>
            <a:endParaRPr lang="es-PE" sz="1600" dirty="0">
              <a:solidFill>
                <a:srgbClr val="000000"/>
              </a:solidFill>
              <a:latin typeface="Calibri" charset="0"/>
              <a:ea typeface="Calibri" charset="0"/>
              <a:cs typeface="Calibri" charset="0"/>
            </a:endParaRPr>
          </a:p>
          <a:p>
            <a:pPr marL="180975" indent="-180975">
              <a:buFont typeface="Arial"/>
              <a:buChar char="•"/>
            </a:pPr>
            <a:r>
              <a:rPr lang="es-PE" sz="1600" dirty="0">
                <a:solidFill>
                  <a:srgbClr val="000000"/>
                </a:solidFill>
                <a:latin typeface="Calibri" charset="0"/>
                <a:ea typeface="Calibri" charset="0"/>
                <a:cs typeface="Calibri" charset="0"/>
              </a:rPr>
              <a:t>Proceso de “Gestión y comunicación con el cliente”</a:t>
            </a:r>
          </a:p>
          <a:p>
            <a:pPr marL="180975" indent="-180975">
              <a:buFont typeface="Arial"/>
              <a:buChar char="•"/>
            </a:pPr>
            <a:r>
              <a:rPr lang="es-PE" sz="1600" dirty="0">
                <a:solidFill>
                  <a:srgbClr val="000000"/>
                </a:solidFill>
                <a:latin typeface="Calibri" charset="0"/>
                <a:ea typeface="Calibri" charset="0"/>
                <a:cs typeface="Calibri" charset="0"/>
              </a:rPr>
              <a:t>Proceso de “Producción – Realización del producto o servicio”</a:t>
            </a:r>
          </a:p>
          <a:p>
            <a:pPr marL="180975" indent="-180975">
              <a:buFont typeface="Arial"/>
              <a:buChar char="•"/>
            </a:pPr>
            <a:r>
              <a:rPr lang="es-PE" sz="1600" dirty="0">
                <a:solidFill>
                  <a:srgbClr val="000000"/>
                </a:solidFill>
                <a:latin typeface="Calibri" charset="0"/>
                <a:ea typeface="Calibri" charset="0"/>
                <a:cs typeface="Calibri" charset="0"/>
              </a:rPr>
              <a:t>Proceso de “Comercial”</a:t>
            </a:r>
          </a:p>
          <a:p>
            <a:pPr marL="180975" indent="-180975">
              <a:buFont typeface="Arial"/>
              <a:buChar char="•"/>
            </a:pPr>
            <a:r>
              <a:rPr lang="es-PE" sz="1600" dirty="0">
                <a:solidFill>
                  <a:srgbClr val="000000"/>
                </a:solidFill>
                <a:latin typeface="Calibri" charset="0"/>
                <a:ea typeface="Calibri" charset="0"/>
                <a:cs typeface="Calibri" charset="0"/>
              </a:rPr>
              <a:t>Proceso de  “Atención y servicio al cliente”</a:t>
            </a:r>
          </a:p>
          <a:p>
            <a:pPr marL="180975" indent="-180975">
              <a:buFont typeface="Arial"/>
              <a:buChar char="•"/>
            </a:pPr>
            <a:r>
              <a:rPr lang="es-ES" sz="1600" dirty="0">
                <a:solidFill>
                  <a:srgbClr val="000000"/>
                </a:solidFill>
                <a:latin typeface="Calibri" charset="0"/>
                <a:ea typeface="Calibri" charset="0"/>
                <a:cs typeface="Calibri" charset="0"/>
              </a:rPr>
              <a:t>P</a:t>
            </a:r>
            <a:r>
              <a:rPr lang="es-PE" sz="1600" dirty="0">
                <a:solidFill>
                  <a:srgbClr val="000000"/>
                </a:solidFill>
                <a:latin typeface="Calibri" charset="0"/>
                <a:ea typeface="Calibri" charset="0"/>
                <a:cs typeface="Calibri" charset="0"/>
              </a:rPr>
              <a:t>roceso de “</a:t>
            </a:r>
            <a:r>
              <a:rPr lang="es-PE" sz="1600" dirty="0" err="1">
                <a:solidFill>
                  <a:srgbClr val="000000"/>
                </a:solidFill>
                <a:latin typeface="Calibri" charset="0"/>
                <a:ea typeface="Calibri" charset="0"/>
                <a:cs typeface="Calibri" charset="0"/>
              </a:rPr>
              <a:t>Post-venta</a:t>
            </a:r>
            <a:r>
              <a:rPr lang="es-PE" sz="1600" dirty="0">
                <a:solidFill>
                  <a:srgbClr val="000000"/>
                </a:solidFill>
                <a:latin typeface="Calibri" charset="0"/>
                <a:ea typeface="Calibri" charset="0"/>
                <a:cs typeface="Calibri" charset="0"/>
              </a:rPr>
              <a:t>”</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9723" y="922507"/>
            <a:ext cx="1918026" cy="246221"/>
          </a:xfrm>
          <a:prstGeom prst="rect">
            <a:avLst/>
          </a:prstGeom>
        </p:spPr>
        <p:txBody>
          <a:bodyPr wrap="none" lIns="0" tIns="0" rIns="0" bIns="0">
            <a:spAutoFit/>
          </a:bodyPr>
          <a:lstStyle/>
          <a:p>
            <a:r>
              <a:rPr lang="en-US" sz="1600" b="1">
                <a:latin typeface="Calibri" charset="0"/>
                <a:ea typeface="Calibri" charset="0"/>
                <a:cs typeface="Calibri" charset="0"/>
              </a:rPr>
              <a:t>NIVELES DE PROCESOS</a:t>
            </a:r>
            <a:endParaRPr lang="en-US" sz="1600" b="1" dirty="0">
              <a:latin typeface="Calibri" charset="0"/>
              <a:ea typeface="Calibri" charset="0"/>
              <a:cs typeface="Calibri" charset="0"/>
            </a:endParaRPr>
          </a:p>
        </p:txBody>
      </p:sp>
      <p:pic>
        <p:nvPicPr>
          <p:cNvPr id="13" name="Picture 2" descr="mapa procesos | Mind Map">
            <a:extLst>
              <a:ext uri="{FF2B5EF4-FFF2-40B4-BE49-F238E27FC236}">
                <a16:creationId xmlns:a16="http://schemas.microsoft.com/office/drawing/2014/main" id="{910907C2-A6C8-46AE-A17F-ED322CF594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869"/>
          <a:stretch/>
        </p:blipFill>
        <p:spPr bwMode="auto">
          <a:xfrm>
            <a:off x="2295467" y="1323926"/>
            <a:ext cx="4844614" cy="22784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55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3238" y="3503011"/>
            <a:ext cx="8083883" cy="1723549"/>
          </a:xfrm>
          <a:prstGeom prst="rect">
            <a:avLst/>
          </a:prstGeom>
        </p:spPr>
        <p:txBody>
          <a:bodyPr vert="horz" wrap="square" lIns="0" tIns="0" rIns="0" bIns="0" rtlCol="0">
            <a:spAutoFit/>
          </a:bodyPr>
          <a:lstStyle/>
          <a:p>
            <a:r>
              <a:rPr lang="es-PE" sz="1600" b="1" dirty="0">
                <a:solidFill>
                  <a:srgbClr val="000000"/>
                </a:solidFill>
                <a:latin typeface="Calibri" charset="0"/>
                <a:ea typeface="Calibri" charset="0"/>
                <a:cs typeface="Calibri" charset="0"/>
              </a:rPr>
              <a:t>PROCESOS DE APOYO:</a:t>
            </a:r>
            <a:endParaRPr lang="es-PE" sz="1600" dirty="0">
              <a:solidFill>
                <a:srgbClr val="000000"/>
              </a:solidFill>
              <a:latin typeface="Calibri" charset="0"/>
              <a:ea typeface="Calibri" charset="0"/>
              <a:cs typeface="Calibri" charset="0"/>
            </a:endParaRPr>
          </a:p>
          <a:p>
            <a:pPr marL="180975" indent="-180975">
              <a:buFont typeface="Arial"/>
              <a:buChar char="•"/>
            </a:pPr>
            <a:r>
              <a:rPr lang="es-PE" sz="1600" dirty="0">
                <a:solidFill>
                  <a:srgbClr val="000000"/>
                </a:solidFill>
                <a:latin typeface="Calibri" panose="020F0502020204030204" pitchFamily="34" charset="0"/>
                <a:ea typeface="Calibri" charset="0"/>
                <a:cs typeface="Calibri" panose="020F0502020204030204" pitchFamily="34" charset="0"/>
              </a:rPr>
              <a:t>Proceso de “</a:t>
            </a:r>
            <a:r>
              <a:rPr lang="es-PE" sz="1600" dirty="0">
                <a:latin typeface="Calibri" panose="020F0502020204030204" pitchFamily="34" charset="0"/>
                <a:cs typeface="Calibri" panose="020F0502020204030204" pitchFamily="34" charset="0"/>
              </a:rPr>
              <a:t>Gestión de recursos humanos</a:t>
            </a:r>
            <a:r>
              <a:rPr lang="es-PE" sz="1600" dirty="0">
                <a:solidFill>
                  <a:srgbClr val="000000"/>
                </a:solidFill>
                <a:latin typeface="Calibri" panose="020F0502020204030204" pitchFamily="34" charset="0"/>
                <a:ea typeface="Calibri" charset="0"/>
                <a:cs typeface="Calibri" panose="020F0502020204030204" pitchFamily="34" charset="0"/>
              </a:rPr>
              <a:t>”.</a:t>
            </a:r>
          </a:p>
          <a:p>
            <a:pPr marL="180975" indent="-180975">
              <a:buFont typeface="Arial"/>
              <a:buChar char="•"/>
            </a:pPr>
            <a:r>
              <a:rPr lang="es-PE" sz="1600" dirty="0">
                <a:solidFill>
                  <a:srgbClr val="000000"/>
                </a:solidFill>
                <a:latin typeface="Calibri" panose="020F0502020204030204" pitchFamily="34" charset="0"/>
                <a:ea typeface="Calibri" charset="0"/>
                <a:cs typeface="Calibri" panose="020F0502020204030204" pitchFamily="34" charset="0"/>
              </a:rPr>
              <a:t>Proceso de “</a:t>
            </a:r>
            <a:r>
              <a:rPr lang="es-PE" sz="1600" dirty="0">
                <a:latin typeface="Calibri" panose="020F0502020204030204" pitchFamily="34" charset="0"/>
                <a:cs typeface="Calibri" panose="020F0502020204030204" pitchFamily="34" charset="0"/>
              </a:rPr>
              <a:t>Formación y capacitación de personal”</a:t>
            </a:r>
            <a:endParaRPr lang="es-PE" sz="1600" dirty="0">
              <a:solidFill>
                <a:srgbClr val="000000"/>
              </a:solidFill>
              <a:latin typeface="Calibri" panose="020F0502020204030204" pitchFamily="34" charset="0"/>
              <a:ea typeface="Calibri" charset="0"/>
              <a:cs typeface="Calibri" panose="020F0502020204030204" pitchFamily="34" charset="0"/>
            </a:endParaRPr>
          </a:p>
          <a:p>
            <a:pPr marL="180975" indent="-180975">
              <a:buFont typeface="Arial"/>
              <a:buChar char="•"/>
            </a:pPr>
            <a:r>
              <a:rPr lang="es-PE" sz="1600" dirty="0">
                <a:solidFill>
                  <a:srgbClr val="000000"/>
                </a:solidFill>
                <a:latin typeface="Calibri" charset="0"/>
                <a:ea typeface="Calibri" charset="0"/>
                <a:cs typeface="Calibri" charset="0"/>
              </a:rPr>
              <a:t>Proceso de “Mantenimiento”.</a:t>
            </a:r>
          </a:p>
          <a:p>
            <a:pPr marL="180975" indent="-180975">
              <a:buFont typeface="Arial"/>
              <a:buChar char="•"/>
            </a:pPr>
            <a:r>
              <a:rPr lang="es-PE" sz="1600" dirty="0">
                <a:solidFill>
                  <a:srgbClr val="000000"/>
                </a:solidFill>
                <a:latin typeface="Calibri" charset="0"/>
                <a:cs typeface="Calibri" charset="0"/>
              </a:rPr>
              <a:t>Proceso de “Gestión jurídica”.</a:t>
            </a:r>
          </a:p>
          <a:p>
            <a:pPr marL="180975" indent="-180975">
              <a:buFont typeface="Arial"/>
              <a:buChar char="•"/>
            </a:pPr>
            <a:r>
              <a:rPr lang="es-ES" sz="1600" dirty="0">
                <a:solidFill>
                  <a:srgbClr val="000000"/>
                </a:solidFill>
                <a:latin typeface="Calibri" charset="0"/>
                <a:cs typeface="Calibri" charset="0"/>
              </a:rPr>
              <a:t>P</a:t>
            </a:r>
            <a:r>
              <a:rPr lang="es-PE" sz="1600" dirty="0">
                <a:solidFill>
                  <a:srgbClr val="000000"/>
                </a:solidFill>
                <a:latin typeface="Calibri" charset="0"/>
                <a:cs typeface="Calibri" charset="0"/>
              </a:rPr>
              <a:t>roceso de “Soporte de TI”</a:t>
            </a:r>
          </a:p>
          <a:p>
            <a:pPr marL="180975" indent="-180975">
              <a:buFont typeface="Arial"/>
              <a:buChar char="•"/>
            </a:pPr>
            <a:r>
              <a:rPr lang="es-ES" sz="1600" dirty="0">
                <a:solidFill>
                  <a:srgbClr val="000000"/>
                </a:solidFill>
                <a:latin typeface="Calibri" charset="0"/>
                <a:cs typeface="Calibri" charset="0"/>
              </a:rPr>
              <a:t>P</a:t>
            </a:r>
            <a:r>
              <a:rPr lang="es-PE" sz="1600" dirty="0">
                <a:solidFill>
                  <a:srgbClr val="000000"/>
                </a:solidFill>
                <a:latin typeface="Calibri" charset="0"/>
                <a:cs typeface="Calibri" charset="0"/>
              </a:rPr>
              <a:t>roceso de “Gestión Financiera y Contable”</a:t>
            </a:r>
          </a:p>
        </p:txBody>
      </p:sp>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3238" y="672954"/>
            <a:ext cx="1918026" cy="246221"/>
          </a:xfrm>
          <a:prstGeom prst="rect">
            <a:avLst/>
          </a:prstGeom>
        </p:spPr>
        <p:txBody>
          <a:bodyPr wrap="none" lIns="0" tIns="0" rIns="0" bIns="0">
            <a:spAutoFit/>
          </a:bodyPr>
          <a:lstStyle/>
          <a:p>
            <a:r>
              <a:rPr lang="en-US" sz="1600" b="1" dirty="0">
                <a:latin typeface="Calibri" charset="0"/>
                <a:ea typeface="Calibri" charset="0"/>
                <a:cs typeface="Calibri" charset="0"/>
              </a:rPr>
              <a:t>NIVELES DE PROCESOS</a:t>
            </a:r>
          </a:p>
        </p:txBody>
      </p:sp>
      <p:pic>
        <p:nvPicPr>
          <p:cNvPr id="14" name="Picture 2" descr="mapa procesos | Mind Map">
            <a:extLst>
              <a:ext uri="{FF2B5EF4-FFF2-40B4-BE49-F238E27FC236}">
                <a16:creationId xmlns:a16="http://schemas.microsoft.com/office/drawing/2014/main" id="{0C2ACBE1-76A6-48F2-806F-612A310C4A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869"/>
          <a:stretch/>
        </p:blipFill>
        <p:spPr bwMode="auto">
          <a:xfrm>
            <a:off x="2295467" y="1071849"/>
            <a:ext cx="4844614" cy="22784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9418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SISTEMAS, PROCESOS, ACTIVIDAD Y TAREAS</a:t>
            </a:r>
          </a:p>
        </p:txBody>
      </p:sp>
      <p:sp>
        <p:nvSpPr>
          <p:cNvPr id="23" name="Rectángulo 22"/>
          <p:cNvSpPr/>
          <p:nvPr/>
        </p:nvSpPr>
        <p:spPr>
          <a:xfrm>
            <a:off x="503238" y="927787"/>
            <a:ext cx="2196499" cy="246221"/>
          </a:xfrm>
          <a:prstGeom prst="rect">
            <a:avLst/>
          </a:prstGeom>
        </p:spPr>
        <p:txBody>
          <a:bodyPr wrap="none" lIns="0" tIns="0" rIns="0" bIns="0">
            <a:spAutoFit/>
          </a:bodyPr>
          <a:lstStyle/>
          <a:p>
            <a:r>
              <a:rPr lang="en-US" sz="1600" b="1" dirty="0">
                <a:latin typeface="Calibri" charset="0"/>
                <a:ea typeface="Calibri" charset="0"/>
                <a:cs typeface="Calibri" charset="0"/>
              </a:rPr>
              <a:t>PROCESOS ESTRATÉGICOS</a:t>
            </a:r>
          </a:p>
        </p:txBody>
      </p:sp>
      <p:sp>
        <p:nvSpPr>
          <p:cNvPr id="2" name="Rectángulo 1">
            <a:extLst>
              <a:ext uri="{FF2B5EF4-FFF2-40B4-BE49-F238E27FC236}">
                <a16:creationId xmlns:a16="http://schemas.microsoft.com/office/drawing/2014/main" id="{15EE55C1-D0EE-4223-B0C6-A730FA045EDB}"/>
              </a:ext>
            </a:extLst>
          </p:cNvPr>
          <p:cNvSpPr/>
          <p:nvPr/>
        </p:nvSpPr>
        <p:spPr>
          <a:xfrm>
            <a:off x="503238" y="1334125"/>
            <a:ext cx="1625365" cy="65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Planificación Estratégica</a:t>
            </a:r>
            <a:endParaRPr lang="es-PE" dirty="0"/>
          </a:p>
        </p:txBody>
      </p:sp>
      <p:sp>
        <p:nvSpPr>
          <p:cNvPr id="7" name="Rectángulo 6">
            <a:extLst>
              <a:ext uri="{FF2B5EF4-FFF2-40B4-BE49-F238E27FC236}">
                <a16:creationId xmlns:a16="http://schemas.microsoft.com/office/drawing/2014/main" id="{9667F90D-8E8C-4D4A-BD12-09191493A61A}"/>
              </a:ext>
            </a:extLst>
          </p:cNvPr>
          <p:cNvSpPr/>
          <p:nvPr/>
        </p:nvSpPr>
        <p:spPr>
          <a:xfrm>
            <a:off x="2421264" y="1334124"/>
            <a:ext cx="2383446" cy="65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Creación de Alianzas estratégicas</a:t>
            </a:r>
            <a:endParaRPr lang="es-PE" dirty="0"/>
          </a:p>
        </p:txBody>
      </p:sp>
      <p:sp>
        <p:nvSpPr>
          <p:cNvPr id="8" name="Rectángulo 7">
            <a:extLst>
              <a:ext uri="{FF2B5EF4-FFF2-40B4-BE49-F238E27FC236}">
                <a16:creationId xmlns:a16="http://schemas.microsoft.com/office/drawing/2014/main" id="{52BBA8A0-4A19-4934-A1BC-D9C78A30CF22}"/>
              </a:ext>
            </a:extLst>
          </p:cNvPr>
          <p:cNvSpPr/>
          <p:nvPr/>
        </p:nvSpPr>
        <p:spPr>
          <a:xfrm>
            <a:off x="5097371" y="1334121"/>
            <a:ext cx="1625365" cy="65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Análisis de Mercado</a:t>
            </a:r>
            <a:endParaRPr lang="es-PE" dirty="0"/>
          </a:p>
        </p:txBody>
      </p:sp>
      <p:sp>
        <p:nvSpPr>
          <p:cNvPr id="10" name="Rectángulo 9">
            <a:extLst>
              <a:ext uri="{FF2B5EF4-FFF2-40B4-BE49-F238E27FC236}">
                <a16:creationId xmlns:a16="http://schemas.microsoft.com/office/drawing/2014/main" id="{AB0283D0-53B1-4BCB-94C5-FDB409FFA7B9}"/>
              </a:ext>
            </a:extLst>
          </p:cNvPr>
          <p:cNvSpPr/>
          <p:nvPr/>
        </p:nvSpPr>
        <p:spPr>
          <a:xfrm>
            <a:off x="7015397" y="1334122"/>
            <a:ext cx="1625365" cy="65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I+D</a:t>
            </a:r>
            <a:endParaRPr lang="es-PE" dirty="0"/>
          </a:p>
        </p:txBody>
      </p:sp>
      <p:sp>
        <p:nvSpPr>
          <p:cNvPr id="12" name="Rectángulo 11">
            <a:extLst>
              <a:ext uri="{FF2B5EF4-FFF2-40B4-BE49-F238E27FC236}">
                <a16:creationId xmlns:a16="http://schemas.microsoft.com/office/drawing/2014/main" id="{9A19239B-5C39-4E5A-A3D6-85FCD83A1EA0}"/>
              </a:ext>
            </a:extLst>
          </p:cNvPr>
          <p:cNvSpPr/>
          <p:nvPr/>
        </p:nvSpPr>
        <p:spPr>
          <a:xfrm>
            <a:off x="503238" y="2384330"/>
            <a:ext cx="2032608" cy="246221"/>
          </a:xfrm>
          <a:prstGeom prst="rect">
            <a:avLst/>
          </a:prstGeom>
        </p:spPr>
        <p:txBody>
          <a:bodyPr wrap="none" lIns="0" tIns="0" rIns="0" bIns="0">
            <a:spAutoFit/>
          </a:bodyPr>
          <a:lstStyle/>
          <a:p>
            <a:r>
              <a:rPr lang="en-US" sz="1600" b="1" dirty="0">
                <a:latin typeface="Calibri" charset="0"/>
                <a:ea typeface="Calibri" charset="0"/>
                <a:cs typeface="Calibri" charset="0"/>
              </a:rPr>
              <a:t>PROCESOS OPERATIVOS</a:t>
            </a:r>
          </a:p>
        </p:txBody>
      </p:sp>
      <p:sp>
        <p:nvSpPr>
          <p:cNvPr id="13" name="Rectángulo 12">
            <a:extLst>
              <a:ext uri="{FF2B5EF4-FFF2-40B4-BE49-F238E27FC236}">
                <a16:creationId xmlns:a16="http://schemas.microsoft.com/office/drawing/2014/main" id="{EBB2DAEC-3FDA-400E-BFA4-E37EDDE12248}"/>
              </a:ext>
            </a:extLst>
          </p:cNvPr>
          <p:cNvSpPr/>
          <p:nvPr/>
        </p:nvSpPr>
        <p:spPr>
          <a:xfrm>
            <a:off x="503238" y="2790668"/>
            <a:ext cx="1625365" cy="6595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Proceso Comercial </a:t>
            </a:r>
            <a:endParaRPr lang="es-PE" dirty="0"/>
          </a:p>
        </p:txBody>
      </p:sp>
      <p:sp>
        <p:nvSpPr>
          <p:cNvPr id="15" name="Rectángulo 14">
            <a:extLst>
              <a:ext uri="{FF2B5EF4-FFF2-40B4-BE49-F238E27FC236}">
                <a16:creationId xmlns:a16="http://schemas.microsoft.com/office/drawing/2014/main" id="{C453E833-535D-4421-A18B-C48002BF3531}"/>
              </a:ext>
            </a:extLst>
          </p:cNvPr>
          <p:cNvSpPr/>
          <p:nvPr/>
        </p:nvSpPr>
        <p:spPr>
          <a:xfrm>
            <a:off x="2421264" y="2790667"/>
            <a:ext cx="1925884" cy="6595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Proceso de Producción</a:t>
            </a:r>
            <a:endParaRPr lang="es-PE" dirty="0"/>
          </a:p>
        </p:txBody>
      </p:sp>
      <p:sp>
        <p:nvSpPr>
          <p:cNvPr id="16" name="Rectángulo 15">
            <a:extLst>
              <a:ext uri="{FF2B5EF4-FFF2-40B4-BE49-F238E27FC236}">
                <a16:creationId xmlns:a16="http://schemas.microsoft.com/office/drawing/2014/main" id="{57D610D8-C148-40CA-A068-BAA27E76500B}"/>
              </a:ext>
            </a:extLst>
          </p:cNvPr>
          <p:cNvSpPr/>
          <p:nvPr/>
        </p:nvSpPr>
        <p:spPr>
          <a:xfrm>
            <a:off x="4639809" y="2790664"/>
            <a:ext cx="2082927" cy="6595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Proceso de Atención al cliente</a:t>
            </a:r>
            <a:endParaRPr lang="es-PE" dirty="0"/>
          </a:p>
        </p:txBody>
      </p:sp>
      <p:sp>
        <p:nvSpPr>
          <p:cNvPr id="17" name="Rectángulo 16">
            <a:extLst>
              <a:ext uri="{FF2B5EF4-FFF2-40B4-BE49-F238E27FC236}">
                <a16:creationId xmlns:a16="http://schemas.microsoft.com/office/drawing/2014/main" id="{ED55CF43-DA0D-44DC-A4C0-32ABBAF04128}"/>
              </a:ext>
            </a:extLst>
          </p:cNvPr>
          <p:cNvSpPr/>
          <p:nvPr/>
        </p:nvSpPr>
        <p:spPr>
          <a:xfrm>
            <a:off x="7015397" y="2790665"/>
            <a:ext cx="1625365" cy="6595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Proceso Postventa</a:t>
            </a:r>
            <a:endParaRPr lang="es-PE" dirty="0"/>
          </a:p>
        </p:txBody>
      </p:sp>
      <p:sp>
        <p:nvSpPr>
          <p:cNvPr id="18" name="Rectángulo 17">
            <a:extLst>
              <a:ext uri="{FF2B5EF4-FFF2-40B4-BE49-F238E27FC236}">
                <a16:creationId xmlns:a16="http://schemas.microsoft.com/office/drawing/2014/main" id="{709CEF50-7509-4B23-9CCC-19F6484D63A3}"/>
              </a:ext>
            </a:extLst>
          </p:cNvPr>
          <p:cNvSpPr/>
          <p:nvPr/>
        </p:nvSpPr>
        <p:spPr>
          <a:xfrm>
            <a:off x="503238" y="3919573"/>
            <a:ext cx="1831655" cy="246221"/>
          </a:xfrm>
          <a:prstGeom prst="rect">
            <a:avLst/>
          </a:prstGeom>
        </p:spPr>
        <p:txBody>
          <a:bodyPr wrap="none" lIns="0" tIns="0" rIns="0" bIns="0">
            <a:spAutoFit/>
          </a:bodyPr>
          <a:lstStyle/>
          <a:p>
            <a:r>
              <a:rPr lang="en-US" sz="1600" b="1" dirty="0">
                <a:latin typeface="Calibri" charset="0"/>
                <a:ea typeface="Calibri" charset="0"/>
                <a:cs typeface="Calibri" charset="0"/>
              </a:rPr>
              <a:t>PROCESOS DE APOYO</a:t>
            </a:r>
          </a:p>
        </p:txBody>
      </p:sp>
      <p:sp>
        <p:nvSpPr>
          <p:cNvPr id="19" name="Rectángulo 18">
            <a:extLst>
              <a:ext uri="{FF2B5EF4-FFF2-40B4-BE49-F238E27FC236}">
                <a16:creationId xmlns:a16="http://schemas.microsoft.com/office/drawing/2014/main" id="{BCA31147-D9BC-4F69-BB7E-A7F023B34A1A}"/>
              </a:ext>
            </a:extLst>
          </p:cNvPr>
          <p:cNvSpPr/>
          <p:nvPr/>
        </p:nvSpPr>
        <p:spPr>
          <a:xfrm>
            <a:off x="503238" y="4325911"/>
            <a:ext cx="1625365" cy="65956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Gestión de RRHH</a:t>
            </a:r>
            <a:endParaRPr lang="es-PE" dirty="0"/>
          </a:p>
        </p:txBody>
      </p:sp>
      <p:sp>
        <p:nvSpPr>
          <p:cNvPr id="20" name="Rectángulo 19">
            <a:extLst>
              <a:ext uri="{FF2B5EF4-FFF2-40B4-BE49-F238E27FC236}">
                <a16:creationId xmlns:a16="http://schemas.microsoft.com/office/drawing/2014/main" id="{70F0B8B1-16B0-41AC-ACF0-5F1E6E3846FB}"/>
              </a:ext>
            </a:extLst>
          </p:cNvPr>
          <p:cNvSpPr/>
          <p:nvPr/>
        </p:nvSpPr>
        <p:spPr>
          <a:xfrm>
            <a:off x="2421264" y="4325910"/>
            <a:ext cx="2383446" cy="65956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Mantenimiento</a:t>
            </a:r>
            <a:endParaRPr lang="es-PE" dirty="0"/>
          </a:p>
        </p:txBody>
      </p:sp>
      <p:sp>
        <p:nvSpPr>
          <p:cNvPr id="21" name="Rectángulo 20">
            <a:extLst>
              <a:ext uri="{FF2B5EF4-FFF2-40B4-BE49-F238E27FC236}">
                <a16:creationId xmlns:a16="http://schemas.microsoft.com/office/drawing/2014/main" id="{59ECD93B-5C09-48DE-B3BE-5994488213C2}"/>
              </a:ext>
            </a:extLst>
          </p:cNvPr>
          <p:cNvSpPr/>
          <p:nvPr/>
        </p:nvSpPr>
        <p:spPr>
          <a:xfrm>
            <a:off x="5097371" y="4325907"/>
            <a:ext cx="1625365" cy="65956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Gestión Contable</a:t>
            </a:r>
            <a:endParaRPr lang="es-PE" dirty="0"/>
          </a:p>
        </p:txBody>
      </p:sp>
      <p:sp>
        <p:nvSpPr>
          <p:cNvPr id="22" name="Rectángulo 21">
            <a:extLst>
              <a:ext uri="{FF2B5EF4-FFF2-40B4-BE49-F238E27FC236}">
                <a16:creationId xmlns:a16="http://schemas.microsoft.com/office/drawing/2014/main" id="{0EFDCD0F-5695-4573-BD86-213D95B872E1}"/>
              </a:ext>
            </a:extLst>
          </p:cNvPr>
          <p:cNvSpPr/>
          <p:nvPr/>
        </p:nvSpPr>
        <p:spPr>
          <a:xfrm>
            <a:off x="7015397" y="4325908"/>
            <a:ext cx="1625365" cy="65956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Gestión Jurídica</a:t>
            </a:r>
            <a:endParaRPr lang="es-PE" dirty="0"/>
          </a:p>
        </p:txBody>
      </p:sp>
    </p:spTree>
    <p:custDataLst>
      <p:tags r:id="rId1"/>
    </p:custDataLst>
    <p:extLst>
      <p:ext uri="{BB962C8B-B14F-4D97-AF65-F5344CB8AC3E}">
        <p14:creationId xmlns:p14="http://schemas.microsoft.com/office/powerpoint/2010/main" val="9924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4392612" cy="571500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6188" r="6188" b="4696"/>
          <a:stretch/>
        </p:blipFill>
        <p:spPr>
          <a:xfrm>
            <a:off x="0" y="221035"/>
            <a:ext cx="4392612" cy="4777590"/>
          </a:xfrm>
          <a:prstGeom prst="rect">
            <a:avLst/>
          </a:prstGeom>
        </p:spPr>
      </p:pic>
      <p:sp>
        <p:nvSpPr>
          <p:cNvPr id="3" name="Rectángulo 2"/>
          <p:cNvSpPr/>
          <p:nvPr/>
        </p:nvSpPr>
        <p:spPr>
          <a:xfrm>
            <a:off x="4751388" y="922507"/>
            <a:ext cx="3924300" cy="4016484"/>
          </a:xfrm>
          <a:prstGeom prst="rect">
            <a:avLst/>
          </a:prstGeom>
        </p:spPr>
        <p:txBody>
          <a:bodyPr wrap="square" lIns="0" tIns="0" rIns="0" bIns="0">
            <a:spAutoFit/>
          </a:bodyPr>
          <a:lstStyle/>
          <a:p>
            <a:pPr>
              <a:spcAft>
                <a:spcPts val="600"/>
              </a:spcAft>
            </a:pPr>
            <a:r>
              <a:rPr lang="es-ES_tradnl" sz="1600" b="1" dirty="0">
                <a:latin typeface="Calibri" charset="0"/>
                <a:ea typeface="Calibri" charset="0"/>
                <a:cs typeface="Calibri" charset="0"/>
              </a:rPr>
              <a:t>CONCEPTOS ADICIONALES</a:t>
            </a:r>
            <a:r>
              <a:rPr lang="mr-IN" sz="1600" b="1" dirty="0">
                <a:latin typeface="Calibri" charset="0"/>
                <a:ea typeface="Calibri" charset="0"/>
                <a:cs typeface="Calibri" charset="0"/>
              </a:rPr>
              <a:t>…</a:t>
            </a:r>
            <a:endParaRPr lang="es-ES_tradnl" sz="1600" b="1" dirty="0">
              <a:latin typeface="Calibri" charset="0"/>
              <a:ea typeface="Calibri" charset="0"/>
              <a:cs typeface="Calibri" charset="0"/>
            </a:endParaRPr>
          </a:p>
          <a:p>
            <a:pPr marL="180000" indent="-168275">
              <a:buSzPct val="100000"/>
              <a:buFont typeface="Arial"/>
              <a:buChar char="•"/>
              <a:tabLst>
                <a:tab pos="121285" algn="l"/>
              </a:tabLst>
            </a:pPr>
            <a:r>
              <a:rPr lang="es-ES_tradnl" sz="1600" spc="-10" dirty="0">
                <a:latin typeface="Calibri" charset="0"/>
                <a:ea typeface="Calibri" charset="0"/>
                <a:cs typeface="Calibri" charset="0"/>
              </a:rPr>
              <a:t>Las actividades agregan valor a los insumos. No todas igualmente.</a:t>
            </a:r>
          </a:p>
          <a:p>
            <a:pPr marL="180000" indent="-168275">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buSzPct val="100000"/>
              <a:buFont typeface="Arial"/>
              <a:buChar char="•"/>
              <a:tabLst>
                <a:tab pos="121285" algn="l"/>
              </a:tabLst>
            </a:pPr>
            <a:r>
              <a:rPr lang="es-ES_tradnl" sz="1600" spc="-10" dirty="0">
                <a:latin typeface="Calibri" charset="0"/>
                <a:ea typeface="Calibri" charset="0"/>
                <a:cs typeface="Calibri" charset="0"/>
              </a:rPr>
              <a:t>Todo proceso tiene fronteras: entrada </a:t>
            </a:r>
            <a:br>
              <a:rPr lang="es-ES_tradnl" sz="1600" spc="-10" dirty="0">
                <a:latin typeface="Calibri" charset="0"/>
                <a:ea typeface="Calibri" charset="0"/>
                <a:cs typeface="Calibri" charset="0"/>
              </a:rPr>
            </a:br>
            <a:r>
              <a:rPr lang="es-ES_tradnl" sz="1600" spc="-10" dirty="0">
                <a:latin typeface="Calibri" charset="0"/>
                <a:ea typeface="Calibri" charset="0"/>
                <a:cs typeface="Calibri" charset="0"/>
              </a:rPr>
              <a:t>– proceso – salida.</a:t>
            </a:r>
          </a:p>
          <a:p>
            <a:pPr marL="180000" indent="-168275">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buSzPct val="100000"/>
              <a:buFont typeface="Arial"/>
              <a:buChar char="•"/>
              <a:tabLst>
                <a:tab pos="121285" algn="l"/>
              </a:tabLst>
            </a:pPr>
            <a:r>
              <a:rPr lang="es-ES_tradnl" sz="1600" spc="-10" dirty="0">
                <a:latin typeface="Calibri" charset="0"/>
                <a:ea typeface="Calibri" charset="0"/>
                <a:cs typeface="Calibri" charset="0"/>
              </a:rPr>
              <a:t>La productividad del proceso es la relación </a:t>
            </a:r>
            <a:br>
              <a:rPr lang="es-ES_tradnl" sz="1600" spc="-10" dirty="0">
                <a:latin typeface="Calibri" charset="0"/>
                <a:ea typeface="Calibri" charset="0"/>
                <a:cs typeface="Calibri" charset="0"/>
              </a:rPr>
            </a:br>
            <a:r>
              <a:rPr lang="es-ES_tradnl" sz="1600" spc="-10" dirty="0">
                <a:latin typeface="Calibri" charset="0"/>
                <a:ea typeface="Calibri" charset="0"/>
                <a:cs typeface="Calibri" charset="0"/>
              </a:rPr>
              <a:t>de los productos obtenidos con relación </a:t>
            </a:r>
            <a:br>
              <a:rPr lang="es-ES_tradnl" sz="1600" spc="-10" dirty="0">
                <a:latin typeface="Calibri" charset="0"/>
                <a:ea typeface="Calibri" charset="0"/>
                <a:cs typeface="Calibri" charset="0"/>
              </a:rPr>
            </a:br>
            <a:r>
              <a:rPr lang="es-ES_tradnl" sz="1600" spc="-10" dirty="0">
                <a:latin typeface="Calibri" charset="0"/>
                <a:ea typeface="Calibri" charset="0"/>
                <a:cs typeface="Calibri" charset="0"/>
              </a:rPr>
              <a:t>a los insumos usados.</a:t>
            </a:r>
          </a:p>
          <a:p>
            <a:pPr marL="180000" indent="-168275">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buSzPct val="100000"/>
              <a:buFont typeface="Arial"/>
              <a:buChar char="•"/>
              <a:tabLst>
                <a:tab pos="121285" algn="l"/>
              </a:tabLst>
            </a:pPr>
            <a:r>
              <a:rPr lang="es-ES_tradnl" sz="1600" spc="-10" dirty="0">
                <a:latin typeface="Calibri" charset="0"/>
                <a:ea typeface="Calibri" charset="0"/>
                <a:cs typeface="Calibri" charset="0"/>
              </a:rPr>
              <a:t>Existe un tiempo del ciclo de transformación entre la entrada y salida.</a:t>
            </a:r>
          </a:p>
          <a:p>
            <a:pPr marL="180000" indent="-168275">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buSzPct val="100000"/>
              <a:buFont typeface="Arial"/>
              <a:buChar char="•"/>
              <a:tabLst>
                <a:tab pos="121285" algn="l"/>
              </a:tabLst>
            </a:pPr>
            <a:r>
              <a:rPr lang="es-ES_tradnl" sz="1600" spc="-10" dirty="0">
                <a:latin typeface="Calibri" charset="0"/>
                <a:ea typeface="Calibri" charset="0"/>
                <a:cs typeface="Calibri" charset="0"/>
              </a:rPr>
              <a:t>El proceso sigue una secuencia lógica de </a:t>
            </a:r>
            <a:br>
              <a:rPr lang="es-ES_tradnl" sz="1600" spc="-10" dirty="0">
                <a:latin typeface="Calibri" charset="0"/>
                <a:ea typeface="Calibri" charset="0"/>
                <a:cs typeface="Calibri" charset="0"/>
              </a:rPr>
            </a:br>
            <a:r>
              <a:rPr lang="es-ES_tradnl" sz="1600" spc="-10" dirty="0">
                <a:latin typeface="Calibri" charset="0"/>
                <a:ea typeface="Calibri" charset="0"/>
                <a:cs typeface="Calibri" charset="0"/>
              </a:rPr>
              <a:t>las actividades (diagrama de flujo).</a:t>
            </a: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bg1"/>
                </a:solidFill>
                <a:latin typeface="Calibri"/>
                <a:cs typeface="Calibri"/>
              </a:rPr>
              <a:t>+ </a:t>
            </a:r>
            <a:r>
              <a:rPr lang="es-ES" sz="1000" dirty="0">
                <a:solidFill>
                  <a:schemeClr val="bg1"/>
                </a:solidFill>
                <a:latin typeface="Calibri" charset="0"/>
                <a:ea typeface="Calibri" charset="0"/>
                <a:cs typeface="Calibri" charset="0"/>
              </a:rPr>
              <a:t>SISTEMAS, PROCESOS, ACTIVIDAD Y TAREAS</a:t>
            </a:r>
          </a:p>
        </p:txBody>
      </p:sp>
    </p:spTree>
    <p:extLst>
      <p:ext uri="{BB962C8B-B14F-4D97-AF65-F5344CB8AC3E}">
        <p14:creationId xmlns:p14="http://schemas.microsoft.com/office/powerpoint/2010/main" val="160077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4392612" cy="571500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6188" r="6188" b="4696"/>
          <a:stretch/>
        </p:blipFill>
        <p:spPr>
          <a:xfrm>
            <a:off x="0" y="221035"/>
            <a:ext cx="4392612" cy="4777590"/>
          </a:xfrm>
          <a:prstGeom prst="rect">
            <a:avLst/>
          </a:prstGeom>
        </p:spPr>
      </p:pic>
      <p:sp>
        <p:nvSpPr>
          <p:cNvPr id="3" name="Rectángulo 2"/>
          <p:cNvSpPr/>
          <p:nvPr/>
        </p:nvSpPr>
        <p:spPr>
          <a:xfrm>
            <a:off x="4751388" y="922507"/>
            <a:ext cx="3882890" cy="3200876"/>
          </a:xfrm>
          <a:prstGeom prst="rect">
            <a:avLst/>
          </a:prstGeom>
        </p:spPr>
        <p:txBody>
          <a:bodyPr wrap="square" lIns="0" tIns="0" rIns="0" bIns="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Todo proceso produce un producto o servicio o resultado.</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Todo proceso tiene proveedores y clientes, que pueden ser internos y/o externos.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Todo proceso debe ser medido y comparado.</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Todo proceso se planea y luego se diseña, se busca mejorarlo continuamente y cada cierto tiempo se rediseña de acuerdo con el ciclo de vida del proceso o según los resultados y productividad obtenidos.</a:t>
            </a: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bg1"/>
                </a:solidFill>
                <a:latin typeface="Calibri"/>
                <a:cs typeface="Calibri"/>
              </a:rPr>
              <a:t>+ </a:t>
            </a:r>
            <a:r>
              <a:rPr lang="es-ES" sz="1000" dirty="0">
                <a:solidFill>
                  <a:schemeClr val="bg1"/>
                </a:solidFill>
                <a:latin typeface="Calibri" charset="0"/>
                <a:ea typeface="Calibri" charset="0"/>
                <a:cs typeface="Calibri" charset="0"/>
              </a:rPr>
              <a:t>SISTEMAS, PROCESOS, ACTIVIDAD Y TAREAS</a:t>
            </a:r>
          </a:p>
        </p:txBody>
      </p:sp>
    </p:spTree>
    <p:extLst>
      <p:ext uri="{BB962C8B-B14F-4D97-AF65-F5344CB8AC3E}">
        <p14:creationId xmlns:p14="http://schemas.microsoft.com/office/powerpoint/2010/main" val="38079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309372"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TIPOS DE PROCESOS </a:t>
            </a:r>
            <a:r>
              <a:rPr lang="es-PE" sz="2800" b="1" dirty="0">
                <a:solidFill>
                  <a:schemeClr val="bg1"/>
                </a:solidFill>
                <a:latin typeface="Graphik Bold" charset="0"/>
                <a:ea typeface="Graphik Bold" charset="0"/>
                <a:cs typeface="Graphik Bold" charset="0"/>
              </a:rPr>
              <a:t>POR ÁREA FUNCIONAL</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7205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10625" y="918357"/>
            <a:ext cx="4014602" cy="2539157"/>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ALTA DIRECCIÓN:</a:t>
            </a: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Planificación estratégica</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Evaluación de alianzas estratégicas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Evaluación de proyectos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Evaluación de indicadores de gestión</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Financiamiento de largo plazo</a:t>
            </a:r>
          </a:p>
        </p:txBody>
      </p:sp>
      <p:pic>
        <p:nvPicPr>
          <p:cNvPr id="2" name="Imagen 1" descr="CBhJFdMUwAAERB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0820" y="2429936"/>
            <a:ext cx="1794201" cy="1358061"/>
          </a:xfrm>
          <a:prstGeom prst="rect">
            <a:avLst/>
          </a:prstGeom>
        </p:spPr>
      </p:pic>
      <p:sp>
        <p:nvSpPr>
          <p:cNvPr id="13"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3" name="Imagen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1388" y="3825857"/>
            <a:ext cx="3924300" cy="1408131"/>
          </a:xfrm>
          <a:prstGeom prst="rect">
            <a:avLst/>
          </a:prstGeom>
        </p:spPr>
      </p:pic>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9" y="2374024"/>
            <a:ext cx="1960910" cy="1389494"/>
          </a:xfrm>
          <a:prstGeom prst="rect">
            <a:avLst/>
          </a:prstGeom>
        </p:spPr>
      </p:pic>
      <p:sp>
        <p:nvSpPr>
          <p:cNvPr id="5" name="Rectángulo 4"/>
          <p:cNvSpPr/>
          <p:nvPr/>
        </p:nvSpPr>
        <p:spPr>
          <a:xfrm>
            <a:off x="6761992" y="2378580"/>
            <a:ext cx="1911858" cy="13875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7" cstate="print">
            <a:extLst>
              <a:ext uri="{28A0092B-C50C-407E-A947-70E740481C1C}">
                <a14:useLocalDpi xmlns:a14="http://schemas.microsoft.com/office/drawing/2010/main" val="0"/>
              </a:ext>
            </a:extLst>
          </a:blip>
          <a:srcRect l="1" r="6616"/>
          <a:stretch/>
        </p:blipFill>
        <p:spPr>
          <a:xfrm>
            <a:off x="4751388" y="918357"/>
            <a:ext cx="1960911" cy="1394278"/>
          </a:xfrm>
          <a:prstGeom prst="rect">
            <a:avLst/>
          </a:prstGeom>
        </p:spPr>
      </p:pic>
      <p:sp>
        <p:nvSpPr>
          <p:cNvPr id="14" name="Rectángulo 13"/>
          <p:cNvSpPr/>
          <p:nvPr/>
        </p:nvSpPr>
        <p:spPr>
          <a:xfrm>
            <a:off x="6761992" y="921735"/>
            <a:ext cx="1911858" cy="13875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ángulo redondeado 14"/>
          <p:cNvSpPr/>
          <p:nvPr/>
        </p:nvSpPr>
        <p:spPr>
          <a:xfrm>
            <a:off x="6858543" y="1387836"/>
            <a:ext cx="540669" cy="432537"/>
          </a:xfrm>
          <a:prstGeom prst="roundRect">
            <a:avLst>
              <a:gd name="adj" fmla="val 1111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redondeado 15"/>
          <p:cNvSpPr/>
          <p:nvPr/>
        </p:nvSpPr>
        <p:spPr>
          <a:xfrm>
            <a:off x="8029258" y="1387836"/>
            <a:ext cx="540669" cy="432537"/>
          </a:xfrm>
          <a:prstGeom prst="roundRect">
            <a:avLst>
              <a:gd name="adj" fmla="val 11111"/>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Flecha derecha 16"/>
          <p:cNvSpPr/>
          <p:nvPr/>
        </p:nvSpPr>
        <p:spPr>
          <a:xfrm>
            <a:off x="7449615" y="1470166"/>
            <a:ext cx="539503" cy="267877"/>
          </a:xfrm>
          <a:prstGeom prst="rightArrow">
            <a:avLst>
              <a:gd name="adj1" fmla="val 69982"/>
              <a:gd name="adj2"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400" dirty="0">
              <a:latin typeface="Calibri" charset="0"/>
              <a:ea typeface="Calibri" charset="0"/>
              <a:cs typeface="Calibri" charset="0"/>
            </a:endParaRPr>
          </a:p>
        </p:txBody>
      </p:sp>
      <p:sp>
        <p:nvSpPr>
          <p:cNvPr id="18" name="Flecha derecha 17"/>
          <p:cNvSpPr/>
          <p:nvPr/>
        </p:nvSpPr>
        <p:spPr>
          <a:xfrm rot="16200000">
            <a:off x="7587390" y="1775796"/>
            <a:ext cx="187744" cy="163594"/>
          </a:xfrm>
          <a:prstGeom prst="rightArrow">
            <a:avLst>
              <a:gd name="adj1" fmla="val 59076"/>
              <a:gd name="adj2" fmla="val 5000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400" dirty="0">
              <a:latin typeface="Calibri" charset="0"/>
              <a:ea typeface="Calibri" charset="0"/>
              <a:cs typeface="Calibri" charset="0"/>
            </a:endParaRPr>
          </a:p>
        </p:txBody>
      </p:sp>
      <p:sp>
        <p:nvSpPr>
          <p:cNvPr id="19" name="Flecha derecha 18"/>
          <p:cNvSpPr/>
          <p:nvPr/>
        </p:nvSpPr>
        <p:spPr>
          <a:xfrm rot="5400000">
            <a:off x="7587390" y="1268819"/>
            <a:ext cx="187744" cy="163594"/>
          </a:xfrm>
          <a:prstGeom prst="rightArrow">
            <a:avLst>
              <a:gd name="adj1" fmla="val 59076"/>
              <a:gd name="adj2" fmla="val 50000"/>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400" dirty="0">
              <a:latin typeface="Calibri" charset="0"/>
              <a:ea typeface="Calibri" charset="0"/>
              <a:cs typeface="Calibri" charset="0"/>
            </a:endParaRPr>
          </a:p>
        </p:txBody>
      </p:sp>
      <p:sp>
        <p:nvSpPr>
          <p:cNvPr id="20" name="CuadroTexto 19"/>
          <p:cNvSpPr txBox="1"/>
          <p:nvPr/>
        </p:nvSpPr>
        <p:spPr>
          <a:xfrm>
            <a:off x="7359072" y="1116257"/>
            <a:ext cx="630046" cy="107722"/>
          </a:xfrm>
          <a:prstGeom prst="rect">
            <a:avLst/>
          </a:prstGeom>
          <a:noFill/>
        </p:spPr>
        <p:txBody>
          <a:bodyPr wrap="square" lIns="0" tIns="0" rIns="0" bIns="0" rtlCol="0">
            <a:spAutoFit/>
          </a:bodyPr>
          <a:lstStyle/>
          <a:p>
            <a:pPr algn="ctr"/>
            <a:r>
              <a:rPr lang="es-ES_tradnl" sz="700" b="1" dirty="0">
                <a:solidFill>
                  <a:srgbClr val="FF7828"/>
                </a:solidFill>
                <a:latin typeface="Calibri" charset="0"/>
                <a:ea typeface="Calibri" charset="0"/>
                <a:cs typeface="Calibri" charset="0"/>
              </a:rPr>
              <a:t>Amenazas</a:t>
            </a:r>
          </a:p>
        </p:txBody>
      </p:sp>
      <p:sp>
        <p:nvSpPr>
          <p:cNvPr id="21" name="CuadroTexto 20"/>
          <p:cNvSpPr txBox="1"/>
          <p:nvPr/>
        </p:nvSpPr>
        <p:spPr>
          <a:xfrm>
            <a:off x="7346169" y="1972357"/>
            <a:ext cx="670186" cy="107722"/>
          </a:xfrm>
          <a:prstGeom prst="rect">
            <a:avLst/>
          </a:prstGeom>
          <a:noFill/>
        </p:spPr>
        <p:txBody>
          <a:bodyPr wrap="square" lIns="0" tIns="0" rIns="0" bIns="0" rtlCol="0">
            <a:spAutoFit/>
          </a:bodyPr>
          <a:lstStyle/>
          <a:p>
            <a:pPr algn="ctr"/>
            <a:r>
              <a:rPr lang="es-ES_tradnl" sz="700" b="1">
                <a:solidFill>
                  <a:srgbClr val="714FA0"/>
                </a:solidFill>
                <a:latin typeface="Calibri" charset="0"/>
                <a:ea typeface="Calibri" charset="0"/>
                <a:cs typeface="Calibri" charset="0"/>
              </a:rPr>
              <a:t>Oportunidades</a:t>
            </a:r>
            <a:endParaRPr lang="es-ES_tradnl" sz="700" b="1" dirty="0">
              <a:solidFill>
                <a:srgbClr val="714FA0"/>
              </a:solidFill>
              <a:latin typeface="Calibri" charset="0"/>
              <a:ea typeface="Calibri" charset="0"/>
              <a:cs typeface="Calibri" charset="0"/>
            </a:endParaRPr>
          </a:p>
        </p:txBody>
      </p:sp>
      <p:sp>
        <p:nvSpPr>
          <p:cNvPr id="22" name="CuadroTexto 21"/>
          <p:cNvSpPr txBox="1"/>
          <p:nvPr/>
        </p:nvSpPr>
        <p:spPr>
          <a:xfrm>
            <a:off x="7439352" y="1559565"/>
            <a:ext cx="540213" cy="92333"/>
          </a:xfrm>
          <a:prstGeom prst="rect">
            <a:avLst/>
          </a:prstGeom>
          <a:noFill/>
        </p:spPr>
        <p:txBody>
          <a:bodyPr wrap="square" lIns="0" tIns="0" rIns="0" bIns="0" rtlCol="0">
            <a:spAutoFit/>
          </a:bodyPr>
          <a:lstStyle/>
          <a:p>
            <a:pPr algn="ctr"/>
            <a:r>
              <a:rPr lang="es-ES_tradnl" sz="600" b="1" dirty="0">
                <a:solidFill>
                  <a:schemeClr val="bg1"/>
                </a:solidFill>
                <a:latin typeface="Calibri" charset="0"/>
                <a:ea typeface="Calibri" charset="0"/>
                <a:cs typeface="Calibri" charset="0"/>
              </a:rPr>
              <a:t>ESTRATEGIA</a:t>
            </a:r>
          </a:p>
        </p:txBody>
      </p:sp>
      <p:sp>
        <p:nvSpPr>
          <p:cNvPr id="23" name="CuadroTexto 22"/>
          <p:cNvSpPr txBox="1"/>
          <p:nvPr/>
        </p:nvSpPr>
        <p:spPr>
          <a:xfrm>
            <a:off x="8061850" y="1486774"/>
            <a:ext cx="584297" cy="215444"/>
          </a:xfrm>
          <a:prstGeom prst="rect">
            <a:avLst/>
          </a:prstGeom>
          <a:noFill/>
        </p:spPr>
        <p:txBody>
          <a:bodyPr wrap="square" lIns="0" tIns="0" rIns="0" bIns="0" rtlCol="0">
            <a:spAutoFit/>
          </a:bodyPr>
          <a:lstStyle/>
          <a:p>
            <a:pPr marL="44450" indent="-44450">
              <a:buFont typeface="Arial" charset="0"/>
              <a:buChar char="•"/>
            </a:pPr>
            <a:r>
              <a:rPr lang="es-ES_tradnl" sz="700" b="1" dirty="0">
                <a:solidFill>
                  <a:schemeClr val="bg1"/>
                </a:solidFill>
                <a:latin typeface="Calibri" charset="0"/>
                <a:ea typeface="Calibri" charset="0"/>
                <a:cs typeface="Calibri" charset="0"/>
              </a:rPr>
              <a:t>Metas</a:t>
            </a:r>
          </a:p>
          <a:p>
            <a:pPr marL="44450" indent="-44450">
              <a:buFont typeface="Arial" charset="0"/>
              <a:buChar char="•"/>
            </a:pPr>
            <a:r>
              <a:rPr lang="es-ES_tradnl" sz="700" b="1" dirty="0">
                <a:solidFill>
                  <a:schemeClr val="bg1"/>
                </a:solidFill>
                <a:latin typeface="Calibri" charset="0"/>
                <a:ea typeface="Calibri" charset="0"/>
                <a:cs typeface="Calibri" charset="0"/>
              </a:rPr>
              <a:t>Objetivos</a:t>
            </a:r>
          </a:p>
        </p:txBody>
      </p:sp>
      <p:sp>
        <p:nvSpPr>
          <p:cNvPr id="24" name="CuadroTexto 23"/>
          <p:cNvSpPr txBox="1"/>
          <p:nvPr/>
        </p:nvSpPr>
        <p:spPr>
          <a:xfrm>
            <a:off x="6888443" y="1486774"/>
            <a:ext cx="584297" cy="215444"/>
          </a:xfrm>
          <a:prstGeom prst="rect">
            <a:avLst/>
          </a:prstGeom>
          <a:noFill/>
        </p:spPr>
        <p:txBody>
          <a:bodyPr wrap="square" lIns="0" tIns="0" rIns="0" bIns="0" rtlCol="0">
            <a:spAutoFit/>
          </a:bodyPr>
          <a:lstStyle/>
          <a:p>
            <a:pPr marL="44450" indent="-44450">
              <a:buFont typeface="Arial" charset="0"/>
              <a:buChar char="•"/>
            </a:pPr>
            <a:r>
              <a:rPr lang="es-ES_tradnl" sz="700" b="1" dirty="0">
                <a:solidFill>
                  <a:schemeClr val="bg1"/>
                </a:solidFill>
                <a:latin typeface="Calibri" charset="0"/>
                <a:ea typeface="Calibri" charset="0"/>
                <a:cs typeface="Calibri" charset="0"/>
              </a:rPr>
              <a:t>Fortaleza</a:t>
            </a:r>
          </a:p>
          <a:p>
            <a:pPr marL="44450" indent="-44450">
              <a:buFont typeface="Arial" charset="0"/>
              <a:buChar char="•"/>
            </a:pPr>
            <a:r>
              <a:rPr lang="es-ES_tradnl" sz="700" b="1" dirty="0">
                <a:solidFill>
                  <a:schemeClr val="bg1"/>
                </a:solidFill>
                <a:latin typeface="Calibri" charset="0"/>
                <a:ea typeface="Calibri" charset="0"/>
                <a:cs typeface="Calibri" charset="0"/>
              </a:rPr>
              <a:t>Debilidades</a:t>
            </a:r>
          </a:p>
        </p:txBody>
      </p:sp>
    </p:spTree>
    <p:custDataLst>
      <p:tags r:id="rId1"/>
    </p:custDataLst>
    <p:extLst>
      <p:ext uri="{BB962C8B-B14F-4D97-AF65-F5344CB8AC3E}">
        <p14:creationId xmlns:p14="http://schemas.microsoft.com/office/powerpoint/2010/main" val="1790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465505" y="918357"/>
            <a:ext cx="3733938" cy="3277820"/>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ADMINISTRATIVOS Y CONTABLES</a:t>
            </a: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Fidelización de proveedores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Gestión de compras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Pagos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Elaboración de EEFF</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Cálculo de impuestos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Seguimiento de la liquidez y solvencia </a:t>
            </a:r>
            <a:br>
              <a:rPr lang="es-ES_tradnl" sz="1600" spc="-10" dirty="0">
                <a:solidFill>
                  <a:srgbClr val="262626"/>
                </a:solidFill>
                <a:latin typeface="Calibri" charset="0"/>
                <a:ea typeface="Calibri" charset="0"/>
                <a:cs typeface="Calibri" charset="0"/>
              </a:rPr>
            </a:br>
            <a:r>
              <a:rPr lang="es-ES_tradnl" sz="1600" spc="-10" dirty="0">
                <a:solidFill>
                  <a:srgbClr val="262626"/>
                </a:solidFill>
                <a:latin typeface="Calibri" charset="0"/>
                <a:ea typeface="Calibri" charset="0"/>
                <a:cs typeface="Calibri" charset="0"/>
              </a:rPr>
              <a:t>de la empresa</a:t>
            </a:r>
          </a:p>
        </p:txBody>
      </p:sp>
      <p:sp>
        <p:nvSpPr>
          <p:cNvPr id="13"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25" name="Imagen 2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61992" y="918357"/>
            <a:ext cx="1914774" cy="1390900"/>
          </a:xfrm>
          <a:prstGeom prst="rect">
            <a:avLst/>
          </a:prstGeom>
        </p:spPr>
      </p:pic>
      <p:pic>
        <p:nvPicPr>
          <p:cNvPr id="26" name="Imagen 2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51387" y="918357"/>
            <a:ext cx="1960911" cy="1390900"/>
          </a:xfrm>
          <a:prstGeom prst="rect">
            <a:avLst/>
          </a:prstGeom>
        </p:spPr>
      </p:pic>
      <p:sp>
        <p:nvSpPr>
          <p:cNvPr id="27" name="Rectángulo 26"/>
          <p:cNvSpPr/>
          <p:nvPr/>
        </p:nvSpPr>
        <p:spPr>
          <a:xfrm>
            <a:off x="4751386" y="3846466"/>
            <a:ext cx="1951639" cy="13875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8" name="Imagen 27" descr="Suna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7624" y="4233663"/>
            <a:ext cx="1839384" cy="613128"/>
          </a:xfrm>
          <a:prstGeom prst="rect">
            <a:avLst/>
          </a:prstGeom>
        </p:spPr>
      </p:pic>
      <p:pic>
        <p:nvPicPr>
          <p:cNvPr id="30" name="Imagen 2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761991" y="3846466"/>
            <a:ext cx="1911858" cy="1387522"/>
          </a:xfrm>
          <a:prstGeom prst="rect">
            <a:avLst/>
          </a:prstGeom>
        </p:spPr>
      </p:pic>
      <p:pic>
        <p:nvPicPr>
          <p:cNvPr id="31" name="Imagen 3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751388" y="2375673"/>
            <a:ext cx="1951638" cy="1389643"/>
          </a:xfrm>
          <a:prstGeom prst="rect">
            <a:avLst/>
          </a:prstGeom>
        </p:spPr>
      </p:pic>
      <p:pic>
        <p:nvPicPr>
          <p:cNvPr id="32" name="Imagen 3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761991" y="2375673"/>
            <a:ext cx="1911858" cy="1389643"/>
          </a:xfrm>
          <a:prstGeom prst="rect">
            <a:avLst/>
          </a:prstGeom>
        </p:spPr>
      </p:pic>
    </p:spTree>
    <p:custDataLst>
      <p:tags r:id="rId1"/>
    </p:custDataLst>
    <p:extLst>
      <p:ext uri="{BB962C8B-B14F-4D97-AF65-F5344CB8AC3E}">
        <p14:creationId xmlns:p14="http://schemas.microsoft.com/office/powerpoint/2010/main" val="20587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6680902" cy="1077218"/>
          </a:xfrm>
          <a:prstGeom prst="rect">
            <a:avLst/>
          </a:prstGeom>
        </p:spPr>
        <p:txBody>
          <a:bodyPr vert="horz" wrap="square" lIns="0" tIns="0" rIns="0" bIns="0" rtlCol="0">
            <a:spAutoFit/>
          </a:bodyPr>
          <a:lstStyle/>
          <a:p>
            <a:pPr lvl="0" algn="just"/>
            <a:r>
              <a:rPr lang="es-PE" sz="1400" spc="-10" dirty="0">
                <a:solidFill>
                  <a:srgbClr val="262626"/>
                </a:solidFill>
                <a:latin typeface="Calibri" charset="0"/>
                <a:ea typeface="Calibri" charset="0"/>
                <a:cs typeface="Calibri" charset="0"/>
              </a:rPr>
              <a:t>Comprender el significado de proceso dentro del ámbito empresarial</a:t>
            </a:r>
          </a:p>
          <a:p>
            <a:pPr lvl="0" algn="just"/>
            <a:endParaRPr lang="es-PE" sz="1400" spc="-10" dirty="0">
              <a:solidFill>
                <a:srgbClr val="262626"/>
              </a:solidFill>
              <a:latin typeface="Calibri" charset="0"/>
              <a:ea typeface="Calibri" charset="0"/>
              <a:cs typeface="Calibri" charset="0"/>
            </a:endParaRPr>
          </a:p>
          <a:p>
            <a:pPr lvl="0" algn="just"/>
            <a:r>
              <a:rPr lang="es-PE" sz="1400" spc="-10" dirty="0">
                <a:solidFill>
                  <a:srgbClr val="262626"/>
                </a:solidFill>
                <a:latin typeface="Calibri" charset="0"/>
                <a:ea typeface="Calibri" charset="0"/>
                <a:cs typeface="Calibri" charset="0"/>
              </a:rPr>
              <a:t>Analizar los sistemas, procesos, actividades y tareas dentro de las organizaciones.</a:t>
            </a:r>
          </a:p>
          <a:p>
            <a:pPr lvl="0" algn="just"/>
            <a:endParaRPr lang="es-PE" sz="1400" spc="-10" dirty="0">
              <a:solidFill>
                <a:srgbClr val="262626"/>
              </a:solidFill>
              <a:latin typeface="Calibri" charset="0"/>
              <a:ea typeface="Calibri" charset="0"/>
              <a:cs typeface="Calibri" charset="0"/>
            </a:endParaRPr>
          </a:p>
          <a:p>
            <a:pPr lvl="0" algn="just"/>
            <a:r>
              <a:rPr lang="es-PE" sz="1400" spc="-10" dirty="0">
                <a:solidFill>
                  <a:srgbClr val="262626"/>
                </a:solidFill>
                <a:latin typeface="Calibri" charset="0"/>
                <a:ea typeface="Calibri" charset="0"/>
                <a:cs typeface="Calibri" charset="0"/>
              </a:rPr>
              <a:t>Aplicar el modelo “Proveedor – Cliente Interno”</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396297"/>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1831059"/>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angle 5">
            <a:extLst>
              <a:ext uri="{FF2B5EF4-FFF2-40B4-BE49-F238E27FC236}">
                <a16:creationId xmlns:a16="http://schemas.microsoft.com/office/drawing/2014/main" id="{F42711F8-D5E0-D84A-A5F9-47DCC1A860E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10625" y="918357"/>
            <a:ext cx="3733938" cy="3277820"/>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CAPITAL HUMANO</a:t>
            </a: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Capacitación</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Evaluación de desempeño</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Control de asistencia</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Control de vacaciones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Elaboración de planillas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Elaboración y actualización del perfiles </a:t>
            </a:r>
            <a:br>
              <a:rPr lang="es-ES_tradnl" sz="1600" spc="-10" dirty="0">
                <a:solidFill>
                  <a:srgbClr val="262626"/>
                </a:solidFill>
                <a:latin typeface="Calibri" charset="0"/>
                <a:ea typeface="Calibri" charset="0"/>
                <a:cs typeface="Calibri" charset="0"/>
              </a:rPr>
            </a:br>
            <a:r>
              <a:rPr lang="es-ES_tradnl" sz="1600" spc="-10" dirty="0">
                <a:solidFill>
                  <a:srgbClr val="262626"/>
                </a:solidFill>
                <a:latin typeface="Calibri" charset="0"/>
                <a:ea typeface="Calibri" charset="0"/>
                <a:cs typeface="Calibri" charset="0"/>
              </a:rPr>
              <a:t>de puestos</a:t>
            </a:r>
          </a:p>
        </p:txBody>
      </p:sp>
      <p:sp>
        <p:nvSpPr>
          <p:cNvPr id="13"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16" name="Imagen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5666" y="2425732"/>
            <a:ext cx="1078990" cy="1289525"/>
          </a:xfrm>
          <a:prstGeom prst="rect">
            <a:avLst/>
          </a:prstGeom>
        </p:spPr>
      </p:pic>
      <p:pic>
        <p:nvPicPr>
          <p:cNvPr id="18" name="Imagen 1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61991" y="3846086"/>
            <a:ext cx="1916429" cy="1393446"/>
          </a:xfrm>
          <a:prstGeom prst="rect">
            <a:avLst/>
          </a:prstGeom>
        </p:spPr>
      </p:pic>
      <p:pic>
        <p:nvPicPr>
          <p:cNvPr id="20" name="Imagen 1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51386" y="3837276"/>
            <a:ext cx="1951639" cy="1402256"/>
          </a:xfrm>
          <a:prstGeom prst="rect">
            <a:avLst/>
          </a:prstGeom>
        </p:spPr>
      </p:pic>
      <p:pic>
        <p:nvPicPr>
          <p:cNvPr id="22" name="Imagen 2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761991" y="2381217"/>
            <a:ext cx="1913698" cy="1389643"/>
          </a:xfrm>
          <a:prstGeom prst="rect">
            <a:avLst/>
          </a:prstGeom>
        </p:spPr>
      </p:pic>
      <p:sp>
        <p:nvSpPr>
          <p:cNvPr id="23" name="Rectángulo 22"/>
          <p:cNvSpPr/>
          <p:nvPr/>
        </p:nvSpPr>
        <p:spPr>
          <a:xfrm>
            <a:off x="4749342" y="2375673"/>
            <a:ext cx="1951639" cy="13875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9" name="Imagen 2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763021" y="918357"/>
            <a:ext cx="1912668" cy="1394323"/>
          </a:xfrm>
          <a:prstGeom prst="rect">
            <a:avLst/>
          </a:prstGeom>
        </p:spPr>
      </p:pic>
      <p:sp>
        <p:nvSpPr>
          <p:cNvPr id="33" name="Rectángulo 32"/>
          <p:cNvSpPr/>
          <p:nvPr/>
        </p:nvSpPr>
        <p:spPr>
          <a:xfrm>
            <a:off x="4749342" y="919614"/>
            <a:ext cx="1951639" cy="13875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1669" y="1139052"/>
            <a:ext cx="1786984" cy="979294"/>
          </a:xfrm>
          <a:prstGeom prst="rect">
            <a:avLst/>
          </a:prstGeom>
        </p:spPr>
      </p:pic>
    </p:spTree>
    <p:custDataLst>
      <p:tags r:id="rId1"/>
    </p:custDataLst>
    <p:extLst>
      <p:ext uri="{BB962C8B-B14F-4D97-AF65-F5344CB8AC3E}">
        <p14:creationId xmlns:p14="http://schemas.microsoft.com/office/powerpoint/2010/main" val="89168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6413" y="915988"/>
            <a:ext cx="4014602" cy="2046714"/>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INFORMÁTICOS O DE TI</a:t>
            </a: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Actualización de software y licencias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Creación de usuarios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Mantenimiento de equipos informáticos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Backup de información</a:t>
            </a:r>
          </a:p>
        </p:txBody>
      </p:sp>
      <p:sp>
        <p:nvSpPr>
          <p:cNvPr id="7"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2" name="Imagen 1"/>
          <p:cNvPicPr>
            <a:picLocks noChangeAspect="1"/>
          </p:cNvPicPr>
          <p:nvPr/>
        </p:nvPicPr>
        <p:blipFill rotWithShape="1">
          <a:blip r:embed="rId4"/>
          <a:srcRect l="2309"/>
          <a:stretch/>
        </p:blipFill>
        <p:spPr>
          <a:xfrm>
            <a:off x="4751388" y="3115581"/>
            <a:ext cx="3924300" cy="2118408"/>
          </a:xfrm>
          <a:prstGeom prst="rect">
            <a:avLst/>
          </a:prstGeom>
        </p:spPr>
      </p:pic>
      <p:pic>
        <p:nvPicPr>
          <p:cNvPr id="3" name="Imagen 2"/>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51388" y="915988"/>
            <a:ext cx="1942700" cy="2111205"/>
          </a:xfrm>
          <a:prstGeom prst="rect">
            <a:avLst/>
          </a:prstGeom>
        </p:spPr>
      </p:pic>
      <p:pic>
        <p:nvPicPr>
          <p:cNvPr id="4" name="Imagen 3"/>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774131" y="915988"/>
            <a:ext cx="1901557" cy="2114380"/>
          </a:xfrm>
          <a:prstGeom prst="rect">
            <a:avLst/>
          </a:prstGeom>
        </p:spPr>
      </p:pic>
    </p:spTree>
    <p:custDataLst>
      <p:tags r:id="rId1"/>
    </p:custDataLst>
    <p:extLst>
      <p:ext uri="{BB962C8B-B14F-4D97-AF65-F5344CB8AC3E}">
        <p14:creationId xmlns:p14="http://schemas.microsoft.com/office/powerpoint/2010/main" val="76130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6413" y="915988"/>
            <a:ext cx="3886200"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OPERACIONES - PRODUCCIÓN</a:t>
            </a: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Seguimiento y monitoreo de disminución de mermas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Monitoreo del stock de inventarios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Abastecimiento de insumos y materiales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Producción</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Distribución</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Mantenimiento</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Control de calidad</a:t>
            </a:r>
          </a:p>
        </p:txBody>
      </p:sp>
      <p:sp>
        <p:nvSpPr>
          <p:cNvPr id="7"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12" name="Imagen 1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74131" y="915988"/>
            <a:ext cx="1901557" cy="2111205"/>
          </a:xfrm>
          <a:prstGeom prst="rect">
            <a:avLst/>
          </a:prstGeom>
        </p:spPr>
      </p:pic>
      <p:pic>
        <p:nvPicPr>
          <p:cNvPr id="13" name="Imagen 12"/>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51388" y="915988"/>
            <a:ext cx="1942700" cy="2111205"/>
          </a:xfrm>
          <a:prstGeom prst="rect">
            <a:avLst/>
          </a:prstGeom>
        </p:spPr>
      </p:pic>
      <p:pic>
        <p:nvPicPr>
          <p:cNvPr id="15" name="Imagen 14"/>
          <p:cNvPicPr>
            <a:picLocks noChangeAspect="1"/>
          </p:cNvPicPr>
          <p:nvPr/>
        </p:nvPicPr>
        <p:blipFill rotWithShape="1">
          <a:blip r:embed="rId6">
            <a:extLst>
              <a:ext uri="{28A0092B-C50C-407E-A947-70E740481C1C}">
                <a14:useLocalDpi xmlns:a14="http://schemas.microsoft.com/office/drawing/2010/main"/>
              </a:ext>
            </a:extLst>
          </a:blip>
          <a:srcRect r="-1"/>
          <a:stretch/>
        </p:blipFill>
        <p:spPr>
          <a:xfrm>
            <a:off x="4751388" y="3115581"/>
            <a:ext cx="3924300" cy="2118408"/>
          </a:xfrm>
          <a:prstGeom prst="rect">
            <a:avLst/>
          </a:prstGeom>
        </p:spPr>
      </p:pic>
    </p:spTree>
    <p:custDataLst>
      <p:tags r:id="rId1"/>
    </p:custDataLst>
    <p:extLst>
      <p:ext uri="{BB962C8B-B14F-4D97-AF65-F5344CB8AC3E}">
        <p14:creationId xmlns:p14="http://schemas.microsoft.com/office/powerpoint/2010/main" val="53642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7"/>
          <p:cNvSpPr txBox="1"/>
          <p:nvPr/>
        </p:nvSpPr>
        <p:spPr>
          <a:xfrm>
            <a:off x="506413" y="915988"/>
            <a:ext cx="3886200" cy="3524042"/>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solidFill>
                  <a:srgbClr val="262626"/>
                </a:solidFill>
                <a:latin typeface="Calibri" charset="0"/>
                <a:ea typeface="Calibri" charset="0"/>
                <a:cs typeface="Calibri" charset="0"/>
              </a:rPr>
              <a:t>MARKETING - COMERCIAL</a:t>
            </a: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Pruebas y test de nuevos productos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Tracking de campaña de promoción</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Atención al cliente</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Proceso de subscripción de clientes actuales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Actualización de página web</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Actualización de base de datos de clientes</a:t>
            </a:r>
          </a:p>
          <a:p>
            <a:pPr marL="180000" indent="-168275">
              <a:buSzPct val="100000"/>
              <a:buFont typeface="Arial"/>
              <a:buChar char="•"/>
              <a:tabLst>
                <a:tab pos="121285" algn="l"/>
              </a:tabLst>
            </a:pPr>
            <a:endParaRPr lang="es-ES_tradnl"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Seguimiento de la fidelización de los clientes</a:t>
            </a:r>
          </a:p>
        </p:txBody>
      </p:sp>
      <p:sp>
        <p:nvSpPr>
          <p:cNvPr id="7"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pic>
        <p:nvPicPr>
          <p:cNvPr id="8" name="Imagen 7"/>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74130" y="912813"/>
            <a:ext cx="1901557" cy="2114380"/>
          </a:xfrm>
          <a:prstGeom prst="rect">
            <a:avLst/>
          </a:prstGeom>
        </p:spPr>
      </p:pic>
      <p:pic>
        <p:nvPicPr>
          <p:cNvPr id="10" name="Imagen 9"/>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51388" y="912813"/>
            <a:ext cx="1942700" cy="2114380"/>
          </a:xfrm>
          <a:prstGeom prst="rect">
            <a:avLst/>
          </a:prstGeom>
        </p:spPr>
      </p:pic>
      <p:pic>
        <p:nvPicPr>
          <p:cNvPr id="14" name="Imagen 13"/>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751388" y="3115581"/>
            <a:ext cx="3924300" cy="2118407"/>
          </a:xfrm>
          <a:prstGeom prst="rect">
            <a:avLst/>
          </a:prstGeom>
        </p:spPr>
      </p:pic>
    </p:spTree>
    <p:custDataLst>
      <p:tags r:id="rId1"/>
    </p:custDataLst>
    <p:extLst>
      <p:ext uri="{BB962C8B-B14F-4D97-AF65-F5344CB8AC3E}">
        <p14:creationId xmlns:p14="http://schemas.microsoft.com/office/powerpoint/2010/main" val="106272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1008064" y="1794401"/>
            <a:ext cx="6897446" cy="1938992"/>
          </a:xfrm>
          <a:prstGeom prst="rect">
            <a:avLst/>
          </a:prstGeom>
        </p:spPr>
        <p:txBody>
          <a:bodyPr vert="horz" wrap="square" lIns="0" tIns="0" rIns="0" bIns="0" rtlCol="0">
            <a:spAutoFit/>
          </a:bodyPr>
          <a:lstStyle/>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Identificar los procesos que proporcionan </a:t>
            </a:r>
            <a:r>
              <a:rPr lang="es-ES_tradnl" sz="1400" b="1" spc="-10" dirty="0">
                <a:solidFill>
                  <a:srgbClr val="262626"/>
                </a:solidFill>
                <a:latin typeface="Calibri" charset="0"/>
                <a:ea typeface="Calibri" charset="0"/>
                <a:cs typeface="Calibri" charset="0"/>
              </a:rPr>
              <a:t>ventaja competitiva para mejorar continuamente su rendimiento</a:t>
            </a:r>
            <a:r>
              <a:rPr lang="es-ES_tradnl" sz="1400" spc="-10" dirty="0">
                <a:solidFill>
                  <a:srgbClr val="262626"/>
                </a:solidFill>
                <a:latin typeface="Calibri" charset="0"/>
                <a:ea typeface="Calibri" charset="0"/>
                <a:cs typeface="Calibri" charset="0"/>
              </a:rPr>
              <a:t>.</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Medir su actuación  (calidad, costo y plazo) y ponerla en relación con el valor añadido percibido por el cliente.</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Identificar las necesidades del cliente y orientar a la organización </a:t>
            </a:r>
            <a:r>
              <a:rPr lang="es-ES_tradnl" sz="1400" b="1" spc="-10" dirty="0">
                <a:solidFill>
                  <a:srgbClr val="262626"/>
                </a:solidFill>
                <a:latin typeface="Calibri" charset="0"/>
                <a:ea typeface="Calibri" charset="0"/>
                <a:cs typeface="Calibri" charset="0"/>
              </a:rPr>
              <a:t>hacia su satisfacción</a:t>
            </a:r>
            <a:r>
              <a:rPr lang="es-ES_tradnl" sz="1400" spc="-10" dirty="0">
                <a:solidFill>
                  <a:srgbClr val="262626"/>
                </a:solidFill>
                <a:latin typeface="Calibri" charset="0"/>
                <a:ea typeface="Calibri" charset="0"/>
                <a:cs typeface="Calibri" charset="0"/>
              </a:rPr>
              <a:t>.</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Asignar responsabilidades al personal de la empresa para cada proceso.</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sp>
        <p:nvSpPr>
          <p:cNvPr id="5" name="Rectángulo redondeado 4"/>
          <p:cNvSpPr/>
          <p:nvPr/>
        </p:nvSpPr>
        <p:spPr>
          <a:xfrm>
            <a:off x="684213" y="912813"/>
            <a:ext cx="2826116" cy="396875"/>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latin typeface="Calibri" charset="0"/>
                <a:ea typeface="Calibri" charset="0"/>
                <a:cs typeface="Calibri" charset="0"/>
              </a:rPr>
              <a:t>Gestión por Procesos</a:t>
            </a:r>
          </a:p>
        </p:txBody>
      </p:sp>
      <p:sp>
        <p:nvSpPr>
          <p:cNvPr id="6" name="Flecha derecha 5"/>
          <p:cNvSpPr/>
          <p:nvPr/>
        </p:nvSpPr>
        <p:spPr>
          <a:xfrm>
            <a:off x="3850370" y="978920"/>
            <a:ext cx="718457" cy="26465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2"/>
          <p:cNvSpPr txBox="1">
            <a:spLocks noChangeArrowheads="1"/>
          </p:cNvSpPr>
          <p:nvPr/>
        </p:nvSpPr>
        <p:spPr bwMode="auto">
          <a:xfrm>
            <a:off x="4908868" y="912813"/>
            <a:ext cx="1711104" cy="396875"/>
          </a:xfrm>
          <a:prstGeom prst="rect">
            <a:avLst/>
          </a:prstGeom>
          <a:noFill/>
          <a:ln w="9525">
            <a:noFill/>
            <a:miter lim="800000"/>
            <a:headEnd/>
            <a:tailEnd/>
          </a:ln>
        </p:spPr>
        <p:txBody>
          <a:bodyPr lIns="0" tIns="0" rIns="0" bIns="0" anchor="ctr"/>
          <a:lstStyle/>
          <a:p>
            <a:pPr eaLnBrk="0" hangingPunct="0">
              <a:lnSpc>
                <a:spcPct val="90000"/>
              </a:lnSpc>
            </a:pPr>
            <a:r>
              <a:rPr lang="es-PE" sz="1600" b="1" dirty="0">
                <a:solidFill>
                  <a:srgbClr val="714FA0"/>
                </a:solidFill>
                <a:latin typeface="Calibri" pitchFamily="34" charset="0"/>
              </a:rPr>
              <a:t>Debe enfocarse </a:t>
            </a:r>
            <a:br>
              <a:rPr lang="es-PE" sz="1600" b="1" dirty="0">
                <a:solidFill>
                  <a:srgbClr val="714FA0"/>
                </a:solidFill>
                <a:latin typeface="Calibri" pitchFamily="34" charset="0"/>
              </a:rPr>
            </a:br>
            <a:r>
              <a:rPr lang="es-PE" sz="1600" b="1" dirty="0">
                <a:solidFill>
                  <a:srgbClr val="714FA0"/>
                </a:solidFill>
                <a:latin typeface="Calibri" pitchFamily="34" charset="0"/>
              </a:rPr>
              <a:t>en el cliente</a:t>
            </a:r>
            <a:endParaRPr lang="es-ES" sz="1600" b="1" dirty="0">
              <a:solidFill>
                <a:srgbClr val="714FA0"/>
              </a:solidFill>
              <a:latin typeface="Calibri" pitchFamily="34" charset="0"/>
            </a:endParaRPr>
          </a:p>
        </p:txBody>
      </p:sp>
      <p:cxnSp>
        <p:nvCxnSpPr>
          <p:cNvPr id="9" name="Conector recto 8">
            <a:extLst>
              <a:ext uri="{FF2B5EF4-FFF2-40B4-BE49-F238E27FC236}">
                <a16:creationId xmlns:a16="http://schemas.microsoft.com/office/drawing/2014/main" id="{AC8E7FB0-7A7F-C549-8D82-31D47B843816}"/>
              </a:ext>
            </a:extLst>
          </p:cNvPr>
          <p:cNvCxnSpPr>
            <a:cxnSpLocks/>
          </p:cNvCxnSpPr>
          <p:nvPr/>
        </p:nvCxnSpPr>
        <p:spPr>
          <a:xfrm>
            <a:off x="722046" y="1987499"/>
            <a:ext cx="0" cy="325344"/>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Más 9">
            <a:extLst>
              <a:ext uri="{FF2B5EF4-FFF2-40B4-BE49-F238E27FC236}">
                <a16:creationId xmlns:a16="http://schemas.microsoft.com/office/drawing/2014/main" id="{F0A1A8CB-F7A2-504A-A0AD-CE388FFA90DB}"/>
              </a:ext>
            </a:extLst>
          </p:cNvPr>
          <p:cNvSpPr/>
          <p:nvPr/>
        </p:nvSpPr>
        <p:spPr>
          <a:xfrm>
            <a:off x="645704" y="17944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Más 13">
            <a:extLst>
              <a:ext uri="{FF2B5EF4-FFF2-40B4-BE49-F238E27FC236}">
                <a16:creationId xmlns:a16="http://schemas.microsoft.com/office/drawing/2014/main" id="{396B89C5-12FC-0444-8B52-F475EDEC2357}"/>
              </a:ext>
            </a:extLst>
          </p:cNvPr>
          <p:cNvSpPr/>
          <p:nvPr/>
        </p:nvSpPr>
        <p:spPr>
          <a:xfrm>
            <a:off x="645704" y="23532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Conector recto 18">
            <a:extLst>
              <a:ext uri="{FF2B5EF4-FFF2-40B4-BE49-F238E27FC236}">
                <a16:creationId xmlns:a16="http://schemas.microsoft.com/office/drawing/2014/main" id="{E3696739-7D3B-C641-902F-B13BCF8B622D}"/>
              </a:ext>
            </a:extLst>
          </p:cNvPr>
          <p:cNvCxnSpPr>
            <a:cxnSpLocks/>
          </p:cNvCxnSpPr>
          <p:nvPr/>
        </p:nvCxnSpPr>
        <p:spPr>
          <a:xfrm>
            <a:off x="722046" y="2543124"/>
            <a:ext cx="0" cy="382494"/>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20" name="Más 19">
            <a:extLst>
              <a:ext uri="{FF2B5EF4-FFF2-40B4-BE49-F238E27FC236}">
                <a16:creationId xmlns:a16="http://schemas.microsoft.com/office/drawing/2014/main" id="{E79FD73C-29CA-8146-A2E2-4BD89A8D5327}"/>
              </a:ext>
            </a:extLst>
          </p:cNvPr>
          <p:cNvSpPr/>
          <p:nvPr/>
        </p:nvSpPr>
        <p:spPr>
          <a:xfrm>
            <a:off x="645704" y="29501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2" name="Conector recto 21">
            <a:extLst>
              <a:ext uri="{FF2B5EF4-FFF2-40B4-BE49-F238E27FC236}">
                <a16:creationId xmlns:a16="http://schemas.microsoft.com/office/drawing/2014/main" id="{B89520EE-0C32-8942-914E-EDA83EBD01D4}"/>
              </a:ext>
            </a:extLst>
          </p:cNvPr>
          <p:cNvCxnSpPr>
            <a:cxnSpLocks/>
          </p:cNvCxnSpPr>
          <p:nvPr/>
        </p:nvCxnSpPr>
        <p:spPr>
          <a:xfrm>
            <a:off x="722046" y="3124149"/>
            <a:ext cx="0" cy="188819"/>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Más 23">
            <a:extLst>
              <a:ext uri="{FF2B5EF4-FFF2-40B4-BE49-F238E27FC236}">
                <a16:creationId xmlns:a16="http://schemas.microsoft.com/office/drawing/2014/main" id="{4C4D8E5C-AAD1-8648-A748-617EBE2A3DEA}"/>
              </a:ext>
            </a:extLst>
          </p:cNvPr>
          <p:cNvSpPr/>
          <p:nvPr/>
        </p:nvSpPr>
        <p:spPr>
          <a:xfrm>
            <a:off x="645704" y="333745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305673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1008064" y="1794401"/>
            <a:ext cx="6897446" cy="1551194"/>
          </a:xfrm>
          <a:prstGeom prst="rect">
            <a:avLst/>
          </a:prstGeom>
        </p:spPr>
        <p:txBody>
          <a:bodyPr vert="horz" wrap="square" lIns="0" tIns="0" rIns="0" bIns="0" rtlCol="0">
            <a:spAutoFit/>
          </a:bodyPr>
          <a:lstStyle/>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Establecer en cada proceso </a:t>
            </a:r>
            <a:r>
              <a:rPr lang="es-ES_tradnl" sz="1400" b="1" spc="-10" dirty="0">
                <a:solidFill>
                  <a:srgbClr val="262626"/>
                </a:solidFill>
                <a:latin typeface="Calibri" charset="0"/>
                <a:ea typeface="Calibri" charset="0"/>
                <a:cs typeface="Calibri" charset="0"/>
              </a:rPr>
              <a:t>indicadores de funcionamiento y objetivos de mejora.</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Evaluar la capacidad del proceso para satisfacerlos.</a:t>
            </a: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endParaRPr lang="es-ES_tradnl" sz="1400" spc="-10" dirty="0">
              <a:solidFill>
                <a:srgbClr val="262626"/>
              </a:solidFill>
              <a:latin typeface="Calibri" charset="0"/>
              <a:ea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ea typeface="Calibri" charset="0"/>
                <a:cs typeface="Calibri" charset="0"/>
              </a:rPr>
              <a:t>Medir el grado de satisfacción del cliente, y ponerlo en relación con la evaluación del desempeño del personal.</a:t>
            </a: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sp>
        <p:nvSpPr>
          <p:cNvPr id="5" name="Rectángulo redondeado 4"/>
          <p:cNvSpPr/>
          <p:nvPr/>
        </p:nvSpPr>
        <p:spPr>
          <a:xfrm>
            <a:off x="684213" y="912813"/>
            <a:ext cx="2826116" cy="396875"/>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latin typeface="Calibri" charset="0"/>
                <a:ea typeface="Calibri" charset="0"/>
                <a:cs typeface="Calibri" charset="0"/>
              </a:rPr>
              <a:t>Gestión por Procesos</a:t>
            </a:r>
          </a:p>
        </p:txBody>
      </p:sp>
      <p:sp>
        <p:nvSpPr>
          <p:cNvPr id="6" name="Flecha derecha 5"/>
          <p:cNvSpPr/>
          <p:nvPr/>
        </p:nvSpPr>
        <p:spPr>
          <a:xfrm>
            <a:off x="3850370" y="978920"/>
            <a:ext cx="718457" cy="26465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2"/>
          <p:cNvSpPr txBox="1">
            <a:spLocks noChangeArrowheads="1"/>
          </p:cNvSpPr>
          <p:nvPr/>
        </p:nvSpPr>
        <p:spPr bwMode="auto">
          <a:xfrm>
            <a:off x="4908868" y="912813"/>
            <a:ext cx="1711104" cy="396875"/>
          </a:xfrm>
          <a:prstGeom prst="rect">
            <a:avLst/>
          </a:prstGeom>
          <a:noFill/>
          <a:ln w="9525">
            <a:noFill/>
            <a:miter lim="800000"/>
            <a:headEnd/>
            <a:tailEnd/>
          </a:ln>
        </p:spPr>
        <p:txBody>
          <a:bodyPr lIns="0" tIns="0" rIns="0" bIns="0" anchor="ctr"/>
          <a:lstStyle/>
          <a:p>
            <a:pPr eaLnBrk="0" hangingPunct="0">
              <a:lnSpc>
                <a:spcPct val="90000"/>
              </a:lnSpc>
            </a:pPr>
            <a:r>
              <a:rPr lang="es-PE" sz="1600" b="1" dirty="0">
                <a:solidFill>
                  <a:srgbClr val="714FA0"/>
                </a:solidFill>
                <a:latin typeface="Calibri" pitchFamily="34" charset="0"/>
              </a:rPr>
              <a:t>Debe enfocarse </a:t>
            </a:r>
            <a:br>
              <a:rPr lang="es-PE" sz="1600" b="1" dirty="0">
                <a:solidFill>
                  <a:srgbClr val="714FA0"/>
                </a:solidFill>
                <a:latin typeface="Calibri" pitchFamily="34" charset="0"/>
              </a:rPr>
            </a:br>
            <a:r>
              <a:rPr lang="es-PE" sz="1600" b="1" dirty="0">
                <a:solidFill>
                  <a:srgbClr val="714FA0"/>
                </a:solidFill>
                <a:latin typeface="Calibri" pitchFamily="34" charset="0"/>
              </a:rPr>
              <a:t>en el cliente</a:t>
            </a:r>
            <a:endParaRPr lang="es-ES" sz="1600" b="1" dirty="0">
              <a:solidFill>
                <a:srgbClr val="714FA0"/>
              </a:solidFill>
              <a:latin typeface="Calibri" pitchFamily="34" charset="0"/>
            </a:endParaRPr>
          </a:p>
        </p:txBody>
      </p:sp>
      <p:cxnSp>
        <p:nvCxnSpPr>
          <p:cNvPr id="9" name="Conector recto 8">
            <a:extLst>
              <a:ext uri="{FF2B5EF4-FFF2-40B4-BE49-F238E27FC236}">
                <a16:creationId xmlns:a16="http://schemas.microsoft.com/office/drawing/2014/main" id="{AC8E7FB0-7A7F-C549-8D82-31D47B843816}"/>
              </a:ext>
            </a:extLst>
          </p:cNvPr>
          <p:cNvCxnSpPr>
            <a:cxnSpLocks/>
          </p:cNvCxnSpPr>
          <p:nvPr/>
        </p:nvCxnSpPr>
        <p:spPr>
          <a:xfrm>
            <a:off x="722046" y="1987499"/>
            <a:ext cx="0" cy="325344"/>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Más 9">
            <a:extLst>
              <a:ext uri="{FF2B5EF4-FFF2-40B4-BE49-F238E27FC236}">
                <a16:creationId xmlns:a16="http://schemas.microsoft.com/office/drawing/2014/main" id="{F0A1A8CB-F7A2-504A-A0AD-CE388FFA90DB}"/>
              </a:ext>
            </a:extLst>
          </p:cNvPr>
          <p:cNvSpPr/>
          <p:nvPr/>
        </p:nvSpPr>
        <p:spPr>
          <a:xfrm>
            <a:off x="645704" y="17944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Más 13">
            <a:extLst>
              <a:ext uri="{FF2B5EF4-FFF2-40B4-BE49-F238E27FC236}">
                <a16:creationId xmlns:a16="http://schemas.microsoft.com/office/drawing/2014/main" id="{396B89C5-12FC-0444-8B52-F475EDEC2357}"/>
              </a:ext>
            </a:extLst>
          </p:cNvPr>
          <p:cNvSpPr/>
          <p:nvPr/>
        </p:nvSpPr>
        <p:spPr>
          <a:xfrm>
            <a:off x="645704" y="23532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Conector recto 18">
            <a:extLst>
              <a:ext uri="{FF2B5EF4-FFF2-40B4-BE49-F238E27FC236}">
                <a16:creationId xmlns:a16="http://schemas.microsoft.com/office/drawing/2014/main" id="{E3696739-7D3B-C641-902F-B13BCF8B622D}"/>
              </a:ext>
            </a:extLst>
          </p:cNvPr>
          <p:cNvCxnSpPr>
            <a:cxnSpLocks/>
          </p:cNvCxnSpPr>
          <p:nvPr/>
        </p:nvCxnSpPr>
        <p:spPr>
          <a:xfrm>
            <a:off x="722046" y="2543124"/>
            <a:ext cx="0" cy="382494"/>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20" name="Más 19">
            <a:extLst>
              <a:ext uri="{FF2B5EF4-FFF2-40B4-BE49-F238E27FC236}">
                <a16:creationId xmlns:a16="http://schemas.microsoft.com/office/drawing/2014/main" id="{E79FD73C-29CA-8146-A2E2-4BD89A8D5327}"/>
              </a:ext>
            </a:extLst>
          </p:cNvPr>
          <p:cNvSpPr/>
          <p:nvPr/>
        </p:nvSpPr>
        <p:spPr>
          <a:xfrm>
            <a:off x="645704" y="29501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2" name="Conector recto 21">
            <a:extLst>
              <a:ext uri="{FF2B5EF4-FFF2-40B4-BE49-F238E27FC236}">
                <a16:creationId xmlns:a16="http://schemas.microsoft.com/office/drawing/2014/main" id="{B89520EE-0C32-8942-914E-EDA83EBD01D4}"/>
              </a:ext>
            </a:extLst>
          </p:cNvPr>
          <p:cNvCxnSpPr>
            <a:cxnSpLocks/>
          </p:cNvCxnSpPr>
          <p:nvPr/>
        </p:nvCxnSpPr>
        <p:spPr>
          <a:xfrm>
            <a:off x="722046" y="3124149"/>
            <a:ext cx="0" cy="188819"/>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296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1008064" y="1794401"/>
            <a:ext cx="6897446" cy="1745093"/>
          </a:xfrm>
          <a:prstGeom prst="rect">
            <a:avLst/>
          </a:prstGeom>
        </p:spPr>
        <p:txBody>
          <a:bodyPr vert="horz" wrap="square" lIns="0" tIns="0" rIns="0" bIns="0" rtlCol="0">
            <a:spAutoFit/>
          </a:bodyPr>
          <a:lstStyle/>
          <a:p>
            <a:pPr>
              <a:lnSpc>
                <a:spcPct val="90000"/>
              </a:lnSpc>
              <a:buSzPct val="100000"/>
              <a:tabLst>
                <a:tab pos="121285" algn="l"/>
              </a:tabLst>
            </a:pPr>
            <a:r>
              <a:rPr lang="es-ES_tradnl" sz="1400" spc="-10" dirty="0">
                <a:solidFill>
                  <a:srgbClr val="262626"/>
                </a:solidFill>
                <a:latin typeface="Calibri" charset="0"/>
                <a:cs typeface="Calibri" charset="0"/>
              </a:rPr>
              <a:t>Mejores tiempos de respuesta en el mercado</a:t>
            </a:r>
          </a:p>
          <a:p>
            <a:pPr>
              <a:lnSpc>
                <a:spcPct val="90000"/>
              </a:lnSpc>
              <a:buSzPct val="100000"/>
              <a:tabLst>
                <a:tab pos="121285" algn="l"/>
              </a:tabLst>
            </a:pPr>
            <a:endParaRPr lang="es-ES_tradnl" sz="1400" spc="-10" dirty="0">
              <a:solidFill>
                <a:srgbClr val="262626"/>
              </a:solidFill>
              <a:latin typeface="Calibri" charset="0"/>
              <a:cs typeface="Calibri" charset="0"/>
            </a:endParaRPr>
          </a:p>
          <a:p>
            <a:pPr>
              <a:lnSpc>
                <a:spcPct val="90000"/>
              </a:lnSpc>
              <a:buSzPct val="100000"/>
              <a:tabLst>
                <a:tab pos="121285" algn="l"/>
              </a:tabLst>
            </a:pPr>
            <a:r>
              <a:rPr lang="es-ES_tradnl" sz="1400" spc="-10" dirty="0">
                <a:solidFill>
                  <a:srgbClr val="262626"/>
                </a:solidFill>
                <a:latin typeface="Calibri" charset="0"/>
                <a:cs typeface="Calibri" charset="0"/>
              </a:rPr>
              <a:t>Mayores niveles de creatividad</a:t>
            </a:r>
          </a:p>
          <a:p>
            <a:pPr>
              <a:lnSpc>
                <a:spcPct val="90000"/>
              </a:lnSpc>
              <a:buSzPct val="100000"/>
              <a:tabLst>
                <a:tab pos="121285" algn="l"/>
              </a:tabLst>
            </a:pPr>
            <a:endParaRPr lang="es-ES_tradnl" sz="1400" spc="-10" dirty="0">
              <a:solidFill>
                <a:srgbClr val="262626"/>
              </a:solidFill>
              <a:latin typeface="Calibri" charset="0"/>
              <a:cs typeface="Calibri" charset="0"/>
            </a:endParaRPr>
          </a:p>
          <a:p>
            <a:pPr>
              <a:lnSpc>
                <a:spcPct val="90000"/>
              </a:lnSpc>
              <a:buSzPct val="100000"/>
              <a:tabLst>
                <a:tab pos="121285" algn="l"/>
              </a:tabLst>
            </a:pPr>
            <a:r>
              <a:rPr lang="es-ES_tradnl" sz="1400" spc="-10" dirty="0">
                <a:solidFill>
                  <a:srgbClr val="262626"/>
                </a:solidFill>
                <a:latin typeface="Calibri" charset="0"/>
                <a:cs typeface="Calibri" charset="0"/>
              </a:rPr>
              <a:t>Mayor flexibilidad de la empresa</a:t>
            </a:r>
          </a:p>
          <a:p>
            <a:pPr>
              <a:lnSpc>
                <a:spcPct val="90000"/>
              </a:lnSpc>
              <a:buSzPct val="100000"/>
              <a:tabLst>
                <a:tab pos="121285" algn="l"/>
              </a:tabLst>
            </a:pPr>
            <a:endParaRPr lang="es-ES_tradnl" sz="1400" spc="-10" dirty="0">
              <a:solidFill>
                <a:srgbClr val="262626"/>
              </a:solidFill>
              <a:latin typeface="Calibri" charset="0"/>
              <a:cs typeface="Calibri" charset="0"/>
            </a:endParaRPr>
          </a:p>
          <a:p>
            <a:pPr>
              <a:lnSpc>
                <a:spcPct val="90000"/>
              </a:lnSpc>
              <a:buSzPct val="100000"/>
              <a:tabLst>
                <a:tab pos="121285" algn="l"/>
              </a:tabLst>
            </a:pPr>
            <a:r>
              <a:rPr lang="es-ES_tradnl" sz="1400" spc="-10" dirty="0">
                <a:solidFill>
                  <a:srgbClr val="262626"/>
                </a:solidFill>
                <a:latin typeface="Calibri" charset="0"/>
                <a:cs typeface="Calibri" charset="0"/>
              </a:rPr>
              <a:t>Mejor Clasificación de los procesos de la empresa</a:t>
            </a:r>
          </a:p>
          <a:p>
            <a:pPr>
              <a:lnSpc>
                <a:spcPct val="90000"/>
              </a:lnSpc>
              <a:buSzPct val="100000"/>
              <a:tabLst>
                <a:tab pos="121285" algn="l"/>
              </a:tabLst>
            </a:pPr>
            <a:endParaRPr lang="es-ES_tradnl" sz="1400" spc="-10" dirty="0">
              <a:solidFill>
                <a:srgbClr val="262626"/>
              </a:solidFill>
              <a:latin typeface="Calibri" charset="0"/>
              <a:cs typeface="Calibri" charset="0"/>
            </a:endParaRPr>
          </a:p>
          <a:p>
            <a:pPr>
              <a:lnSpc>
                <a:spcPct val="90000"/>
              </a:lnSpc>
              <a:buSzPct val="100000"/>
              <a:tabLst>
                <a:tab pos="121285" algn="l"/>
              </a:tabLst>
            </a:pPr>
            <a:r>
              <a:rPr lang="es-ES_tradnl" sz="1400" spc="-10" dirty="0">
                <a:solidFill>
                  <a:srgbClr val="262626"/>
                </a:solidFill>
                <a:latin typeface="Calibri" charset="0"/>
                <a:cs typeface="Calibri" charset="0"/>
              </a:rPr>
              <a:t>Incrementar la competitividad</a:t>
            </a:r>
            <a:endParaRPr lang="es-ES_tradnl" sz="1400" spc="-10" dirty="0">
              <a:solidFill>
                <a:srgbClr val="262626"/>
              </a:solidFill>
              <a:latin typeface="Calibri" charset="0"/>
              <a:ea typeface="Calibri" charset="0"/>
              <a:cs typeface="Calibri" charset="0"/>
            </a:endParaRP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sp>
        <p:nvSpPr>
          <p:cNvPr id="5" name="Rectángulo redondeado 4"/>
          <p:cNvSpPr/>
          <p:nvPr/>
        </p:nvSpPr>
        <p:spPr>
          <a:xfrm>
            <a:off x="684213" y="912813"/>
            <a:ext cx="2826116" cy="396875"/>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latin typeface="Calibri" charset="0"/>
                <a:ea typeface="Calibri" charset="0"/>
                <a:cs typeface="Calibri" charset="0"/>
              </a:rPr>
              <a:t>Gestión por Procesos</a:t>
            </a:r>
          </a:p>
        </p:txBody>
      </p:sp>
      <p:sp>
        <p:nvSpPr>
          <p:cNvPr id="6" name="Flecha derecha 5"/>
          <p:cNvSpPr/>
          <p:nvPr/>
        </p:nvSpPr>
        <p:spPr>
          <a:xfrm>
            <a:off x="3850370" y="978920"/>
            <a:ext cx="718457" cy="26465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2"/>
          <p:cNvSpPr txBox="1">
            <a:spLocks noChangeArrowheads="1"/>
          </p:cNvSpPr>
          <p:nvPr/>
        </p:nvSpPr>
        <p:spPr bwMode="auto">
          <a:xfrm>
            <a:off x="4908868" y="912813"/>
            <a:ext cx="1711104" cy="396875"/>
          </a:xfrm>
          <a:prstGeom prst="rect">
            <a:avLst/>
          </a:prstGeom>
          <a:noFill/>
          <a:ln w="9525">
            <a:noFill/>
            <a:miter lim="800000"/>
            <a:headEnd/>
            <a:tailEnd/>
          </a:ln>
        </p:spPr>
        <p:txBody>
          <a:bodyPr lIns="0" tIns="0" rIns="0" bIns="0" anchor="ctr"/>
          <a:lstStyle/>
          <a:p>
            <a:pPr eaLnBrk="0" hangingPunct="0">
              <a:lnSpc>
                <a:spcPct val="90000"/>
              </a:lnSpc>
            </a:pPr>
            <a:r>
              <a:rPr lang="es-PE" sz="1600" b="1" dirty="0">
                <a:solidFill>
                  <a:srgbClr val="EE4639"/>
                </a:solidFill>
                <a:latin typeface="Calibri" pitchFamily="34" charset="0"/>
              </a:rPr>
              <a:t>Impacto en</a:t>
            </a:r>
            <a:br>
              <a:rPr lang="es-PE" sz="1600" b="1" dirty="0">
                <a:solidFill>
                  <a:srgbClr val="EE4639"/>
                </a:solidFill>
                <a:latin typeface="Calibri" pitchFamily="34" charset="0"/>
              </a:rPr>
            </a:br>
            <a:r>
              <a:rPr lang="es-PE" sz="1600" b="1" dirty="0">
                <a:solidFill>
                  <a:srgbClr val="EE4639"/>
                </a:solidFill>
                <a:latin typeface="Calibri" pitchFamily="34" charset="0"/>
              </a:rPr>
              <a:t>la empresa</a:t>
            </a:r>
            <a:endParaRPr lang="es-ES" sz="1600" b="1" dirty="0">
              <a:solidFill>
                <a:srgbClr val="EE4639"/>
              </a:solidFill>
              <a:latin typeface="Calibri" pitchFamily="34" charset="0"/>
            </a:endParaRPr>
          </a:p>
        </p:txBody>
      </p:sp>
      <p:cxnSp>
        <p:nvCxnSpPr>
          <p:cNvPr id="9" name="Conector recto 8">
            <a:extLst>
              <a:ext uri="{FF2B5EF4-FFF2-40B4-BE49-F238E27FC236}">
                <a16:creationId xmlns:a16="http://schemas.microsoft.com/office/drawing/2014/main" id="{AC8E7FB0-7A7F-C549-8D82-31D47B843816}"/>
              </a:ext>
            </a:extLst>
          </p:cNvPr>
          <p:cNvCxnSpPr>
            <a:cxnSpLocks/>
          </p:cNvCxnSpPr>
          <p:nvPr/>
        </p:nvCxnSpPr>
        <p:spPr>
          <a:xfrm>
            <a:off x="722046" y="1988986"/>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Más 9">
            <a:extLst>
              <a:ext uri="{FF2B5EF4-FFF2-40B4-BE49-F238E27FC236}">
                <a16:creationId xmlns:a16="http://schemas.microsoft.com/office/drawing/2014/main" id="{F0A1A8CB-F7A2-504A-A0AD-CE388FFA90DB}"/>
              </a:ext>
            </a:extLst>
          </p:cNvPr>
          <p:cNvSpPr/>
          <p:nvPr/>
        </p:nvSpPr>
        <p:spPr>
          <a:xfrm>
            <a:off x="645704" y="18071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Más 13">
            <a:extLst>
              <a:ext uri="{FF2B5EF4-FFF2-40B4-BE49-F238E27FC236}">
                <a16:creationId xmlns:a16="http://schemas.microsoft.com/office/drawing/2014/main" id="{396B89C5-12FC-0444-8B52-F475EDEC2357}"/>
              </a:ext>
            </a:extLst>
          </p:cNvPr>
          <p:cNvSpPr/>
          <p:nvPr/>
        </p:nvSpPr>
        <p:spPr>
          <a:xfrm>
            <a:off x="645704" y="218968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5" name="Conector recto 24">
            <a:extLst>
              <a:ext uri="{FF2B5EF4-FFF2-40B4-BE49-F238E27FC236}">
                <a16:creationId xmlns:a16="http://schemas.microsoft.com/office/drawing/2014/main" id="{32F6FC1D-22D3-554D-9ED1-0CE693096CE3}"/>
              </a:ext>
            </a:extLst>
          </p:cNvPr>
          <p:cNvCxnSpPr>
            <a:cxnSpLocks/>
          </p:cNvCxnSpPr>
          <p:nvPr/>
        </p:nvCxnSpPr>
        <p:spPr>
          <a:xfrm>
            <a:off x="722046" y="2371574"/>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1" name="Más 30">
            <a:extLst>
              <a:ext uri="{FF2B5EF4-FFF2-40B4-BE49-F238E27FC236}">
                <a16:creationId xmlns:a16="http://schemas.microsoft.com/office/drawing/2014/main" id="{75475299-DA1B-674D-B45C-CFF043D59A9D}"/>
              </a:ext>
            </a:extLst>
          </p:cNvPr>
          <p:cNvSpPr/>
          <p:nvPr/>
        </p:nvSpPr>
        <p:spPr>
          <a:xfrm>
            <a:off x="645704" y="257227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3" name="Conector recto 32">
            <a:extLst>
              <a:ext uri="{FF2B5EF4-FFF2-40B4-BE49-F238E27FC236}">
                <a16:creationId xmlns:a16="http://schemas.microsoft.com/office/drawing/2014/main" id="{F77DFDFE-B753-7344-93FF-E1BA408211A5}"/>
              </a:ext>
            </a:extLst>
          </p:cNvPr>
          <p:cNvCxnSpPr>
            <a:cxnSpLocks/>
          </p:cNvCxnSpPr>
          <p:nvPr/>
        </p:nvCxnSpPr>
        <p:spPr>
          <a:xfrm>
            <a:off x="722046" y="2754162"/>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4" name="Más 33">
            <a:extLst>
              <a:ext uri="{FF2B5EF4-FFF2-40B4-BE49-F238E27FC236}">
                <a16:creationId xmlns:a16="http://schemas.microsoft.com/office/drawing/2014/main" id="{78DB1BF5-3D8C-A74C-AAD7-922A18EBA849}"/>
              </a:ext>
            </a:extLst>
          </p:cNvPr>
          <p:cNvSpPr/>
          <p:nvPr/>
        </p:nvSpPr>
        <p:spPr>
          <a:xfrm>
            <a:off x="645704" y="295486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5" name="Conector recto 34">
            <a:extLst>
              <a:ext uri="{FF2B5EF4-FFF2-40B4-BE49-F238E27FC236}">
                <a16:creationId xmlns:a16="http://schemas.microsoft.com/office/drawing/2014/main" id="{E1DE5198-8A53-AE44-93A5-9EE851A62272}"/>
              </a:ext>
            </a:extLst>
          </p:cNvPr>
          <p:cNvCxnSpPr>
            <a:cxnSpLocks/>
          </p:cNvCxnSpPr>
          <p:nvPr/>
        </p:nvCxnSpPr>
        <p:spPr>
          <a:xfrm>
            <a:off x="722046" y="3136750"/>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6" name="Más 35">
            <a:extLst>
              <a:ext uri="{FF2B5EF4-FFF2-40B4-BE49-F238E27FC236}">
                <a16:creationId xmlns:a16="http://schemas.microsoft.com/office/drawing/2014/main" id="{FDEBDB2C-DE3E-EA45-BE86-9ACB99CE9FC8}"/>
              </a:ext>
            </a:extLst>
          </p:cNvPr>
          <p:cNvSpPr/>
          <p:nvPr/>
        </p:nvSpPr>
        <p:spPr>
          <a:xfrm>
            <a:off x="645704" y="333745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495875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1008064" y="1794401"/>
            <a:ext cx="6897446" cy="2132892"/>
          </a:xfrm>
          <a:prstGeom prst="rect">
            <a:avLst/>
          </a:prstGeom>
        </p:spPr>
        <p:txBody>
          <a:bodyPr vert="horz" wrap="square" lIns="0" tIns="0" rIns="0" bIns="0" rtlCol="0">
            <a:spAutoFit/>
          </a:bodyPr>
          <a:lstStyle/>
          <a:p>
            <a:pPr marL="11725">
              <a:lnSpc>
                <a:spcPct val="90000"/>
              </a:lnSpc>
              <a:buSzPct val="100000"/>
              <a:tabLst>
                <a:tab pos="121285" algn="l"/>
              </a:tabLst>
            </a:pPr>
            <a:r>
              <a:rPr lang="es-ES_tradnl" sz="1400" spc="-10" dirty="0">
                <a:solidFill>
                  <a:srgbClr val="262626"/>
                </a:solidFill>
                <a:latin typeface="Calibri" charset="0"/>
                <a:cs typeface="Calibri" charset="0"/>
              </a:rPr>
              <a:t>Mejorar la calidad de los procesos</a:t>
            </a:r>
          </a:p>
          <a:p>
            <a:pPr marL="11725">
              <a:lnSpc>
                <a:spcPct val="90000"/>
              </a:lnSpc>
              <a:buSzPct val="100000"/>
              <a:tabLst>
                <a:tab pos="121285" algn="l"/>
              </a:tabLst>
            </a:pPr>
            <a:endParaRPr lang="es-ES_tradnl" sz="1400" spc="-10" dirty="0">
              <a:solidFill>
                <a:srgbClr val="262626"/>
              </a:solidFill>
              <a:latin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cs typeface="Calibri" charset="0"/>
              </a:rPr>
              <a:t>Reducir los costos operativos y gastos</a:t>
            </a:r>
          </a:p>
          <a:p>
            <a:pPr marL="11725">
              <a:lnSpc>
                <a:spcPct val="90000"/>
              </a:lnSpc>
              <a:buSzPct val="100000"/>
              <a:tabLst>
                <a:tab pos="121285" algn="l"/>
              </a:tabLst>
            </a:pPr>
            <a:endParaRPr lang="es-ES_tradnl" sz="1400" spc="-10" dirty="0">
              <a:solidFill>
                <a:srgbClr val="262626"/>
              </a:solidFill>
              <a:latin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cs typeface="Calibri" charset="0"/>
              </a:rPr>
              <a:t>Aumentar la productividad</a:t>
            </a:r>
          </a:p>
          <a:p>
            <a:pPr marL="11725">
              <a:lnSpc>
                <a:spcPct val="90000"/>
              </a:lnSpc>
              <a:buSzPct val="100000"/>
              <a:tabLst>
                <a:tab pos="121285" algn="l"/>
              </a:tabLst>
            </a:pPr>
            <a:endParaRPr lang="es-ES_tradnl" sz="1400" spc="-10" dirty="0">
              <a:solidFill>
                <a:srgbClr val="262626"/>
              </a:solidFill>
              <a:latin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cs typeface="Calibri" charset="0"/>
              </a:rPr>
              <a:t>Mejorar la coordinación e integración del trabajo entre las diferentes áreas</a:t>
            </a:r>
          </a:p>
          <a:p>
            <a:pPr marL="11725">
              <a:lnSpc>
                <a:spcPct val="90000"/>
              </a:lnSpc>
              <a:buSzPct val="100000"/>
              <a:tabLst>
                <a:tab pos="121285" algn="l"/>
              </a:tabLst>
            </a:pPr>
            <a:endParaRPr lang="es-ES_tradnl" sz="1400" spc="-10" dirty="0">
              <a:solidFill>
                <a:srgbClr val="262626"/>
              </a:solidFill>
              <a:latin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cs typeface="Calibri" charset="0"/>
              </a:rPr>
              <a:t>Mejorar el posicionamiento en el mercado</a:t>
            </a:r>
          </a:p>
          <a:p>
            <a:pPr marL="11725">
              <a:lnSpc>
                <a:spcPct val="90000"/>
              </a:lnSpc>
              <a:buSzPct val="100000"/>
              <a:tabLst>
                <a:tab pos="121285" algn="l"/>
              </a:tabLst>
            </a:pPr>
            <a:endParaRPr lang="es-ES_tradnl" sz="1400" spc="-10" dirty="0">
              <a:solidFill>
                <a:srgbClr val="262626"/>
              </a:solidFill>
              <a:latin typeface="Calibri" charset="0"/>
              <a:cs typeface="Calibri" charset="0"/>
            </a:endParaRPr>
          </a:p>
          <a:p>
            <a:pPr marL="11725">
              <a:lnSpc>
                <a:spcPct val="90000"/>
              </a:lnSpc>
              <a:buSzPct val="100000"/>
              <a:tabLst>
                <a:tab pos="121285" algn="l"/>
              </a:tabLst>
            </a:pPr>
            <a:r>
              <a:rPr lang="es-ES_tradnl" sz="1400" spc="-10" dirty="0">
                <a:solidFill>
                  <a:srgbClr val="262626"/>
                </a:solidFill>
                <a:latin typeface="Calibri" charset="0"/>
                <a:cs typeface="Calibri" charset="0"/>
              </a:rPr>
              <a:t>Crear un efecto multiplicador continuo</a:t>
            </a:r>
          </a:p>
        </p:txBody>
      </p:sp>
      <p:sp>
        <p:nvSpPr>
          <p:cNvPr id="4"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TIPOS DE PROCESOS POR ÁREA FUNCIONAL</a:t>
            </a:r>
          </a:p>
        </p:txBody>
      </p:sp>
      <p:sp>
        <p:nvSpPr>
          <p:cNvPr id="5" name="Rectángulo redondeado 4"/>
          <p:cNvSpPr/>
          <p:nvPr/>
        </p:nvSpPr>
        <p:spPr>
          <a:xfrm>
            <a:off x="684213" y="912813"/>
            <a:ext cx="2826116" cy="396875"/>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latin typeface="Calibri" charset="0"/>
                <a:ea typeface="Calibri" charset="0"/>
                <a:cs typeface="Calibri" charset="0"/>
              </a:rPr>
              <a:t>Gestión por Procesos</a:t>
            </a:r>
          </a:p>
        </p:txBody>
      </p:sp>
      <p:sp>
        <p:nvSpPr>
          <p:cNvPr id="6" name="Flecha derecha 5"/>
          <p:cNvSpPr/>
          <p:nvPr/>
        </p:nvSpPr>
        <p:spPr>
          <a:xfrm>
            <a:off x="3850370" y="978920"/>
            <a:ext cx="718457" cy="264659"/>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2"/>
          <p:cNvSpPr txBox="1">
            <a:spLocks noChangeArrowheads="1"/>
          </p:cNvSpPr>
          <p:nvPr/>
        </p:nvSpPr>
        <p:spPr bwMode="auto">
          <a:xfrm>
            <a:off x="4908868" y="912813"/>
            <a:ext cx="1711104" cy="396875"/>
          </a:xfrm>
          <a:prstGeom prst="rect">
            <a:avLst/>
          </a:prstGeom>
          <a:noFill/>
          <a:ln w="9525">
            <a:noFill/>
            <a:miter lim="800000"/>
            <a:headEnd/>
            <a:tailEnd/>
          </a:ln>
        </p:spPr>
        <p:txBody>
          <a:bodyPr lIns="0" tIns="0" rIns="0" bIns="0" anchor="ctr"/>
          <a:lstStyle/>
          <a:p>
            <a:pPr eaLnBrk="0" hangingPunct="0">
              <a:lnSpc>
                <a:spcPct val="90000"/>
              </a:lnSpc>
            </a:pPr>
            <a:r>
              <a:rPr lang="es-PE" sz="1600" b="1" dirty="0">
                <a:solidFill>
                  <a:srgbClr val="EE4639"/>
                </a:solidFill>
                <a:latin typeface="Calibri" pitchFamily="34" charset="0"/>
              </a:rPr>
              <a:t>Impacto en</a:t>
            </a:r>
            <a:br>
              <a:rPr lang="es-PE" sz="1600" b="1" dirty="0">
                <a:solidFill>
                  <a:srgbClr val="EE4639"/>
                </a:solidFill>
                <a:latin typeface="Calibri" pitchFamily="34" charset="0"/>
              </a:rPr>
            </a:br>
            <a:r>
              <a:rPr lang="es-PE" sz="1600" b="1" dirty="0">
                <a:solidFill>
                  <a:srgbClr val="EE4639"/>
                </a:solidFill>
                <a:latin typeface="Calibri" pitchFamily="34" charset="0"/>
              </a:rPr>
              <a:t>la empresa</a:t>
            </a:r>
            <a:endParaRPr lang="es-ES" sz="1600" b="1" dirty="0">
              <a:solidFill>
                <a:srgbClr val="EE4639"/>
              </a:solidFill>
              <a:latin typeface="Calibri" pitchFamily="34" charset="0"/>
            </a:endParaRPr>
          </a:p>
        </p:txBody>
      </p:sp>
      <p:cxnSp>
        <p:nvCxnSpPr>
          <p:cNvPr id="9" name="Conector recto 8">
            <a:extLst>
              <a:ext uri="{FF2B5EF4-FFF2-40B4-BE49-F238E27FC236}">
                <a16:creationId xmlns:a16="http://schemas.microsoft.com/office/drawing/2014/main" id="{AC8E7FB0-7A7F-C549-8D82-31D47B843816}"/>
              </a:ext>
            </a:extLst>
          </p:cNvPr>
          <p:cNvCxnSpPr>
            <a:cxnSpLocks/>
          </p:cNvCxnSpPr>
          <p:nvPr/>
        </p:nvCxnSpPr>
        <p:spPr>
          <a:xfrm>
            <a:off x="722046" y="1988986"/>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Más 9">
            <a:extLst>
              <a:ext uri="{FF2B5EF4-FFF2-40B4-BE49-F238E27FC236}">
                <a16:creationId xmlns:a16="http://schemas.microsoft.com/office/drawing/2014/main" id="{F0A1A8CB-F7A2-504A-A0AD-CE388FFA90DB}"/>
              </a:ext>
            </a:extLst>
          </p:cNvPr>
          <p:cNvSpPr/>
          <p:nvPr/>
        </p:nvSpPr>
        <p:spPr>
          <a:xfrm>
            <a:off x="645704" y="180710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Más 13">
            <a:extLst>
              <a:ext uri="{FF2B5EF4-FFF2-40B4-BE49-F238E27FC236}">
                <a16:creationId xmlns:a16="http://schemas.microsoft.com/office/drawing/2014/main" id="{396B89C5-12FC-0444-8B52-F475EDEC2357}"/>
              </a:ext>
            </a:extLst>
          </p:cNvPr>
          <p:cNvSpPr/>
          <p:nvPr/>
        </p:nvSpPr>
        <p:spPr>
          <a:xfrm>
            <a:off x="645704" y="218968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5" name="Conector recto 24">
            <a:extLst>
              <a:ext uri="{FF2B5EF4-FFF2-40B4-BE49-F238E27FC236}">
                <a16:creationId xmlns:a16="http://schemas.microsoft.com/office/drawing/2014/main" id="{32F6FC1D-22D3-554D-9ED1-0CE693096CE3}"/>
              </a:ext>
            </a:extLst>
          </p:cNvPr>
          <p:cNvCxnSpPr>
            <a:cxnSpLocks/>
          </p:cNvCxnSpPr>
          <p:nvPr/>
        </p:nvCxnSpPr>
        <p:spPr>
          <a:xfrm>
            <a:off x="722046" y="2371574"/>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1" name="Más 30">
            <a:extLst>
              <a:ext uri="{FF2B5EF4-FFF2-40B4-BE49-F238E27FC236}">
                <a16:creationId xmlns:a16="http://schemas.microsoft.com/office/drawing/2014/main" id="{75475299-DA1B-674D-B45C-CFF043D59A9D}"/>
              </a:ext>
            </a:extLst>
          </p:cNvPr>
          <p:cNvSpPr/>
          <p:nvPr/>
        </p:nvSpPr>
        <p:spPr>
          <a:xfrm>
            <a:off x="645704" y="257227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3" name="Conector recto 32">
            <a:extLst>
              <a:ext uri="{FF2B5EF4-FFF2-40B4-BE49-F238E27FC236}">
                <a16:creationId xmlns:a16="http://schemas.microsoft.com/office/drawing/2014/main" id="{F77DFDFE-B753-7344-93FF-E1BA408211A5}"/>
              </a:ext>
            </a:extLst>
          </p:cNvPr>
          <p:cNvCxnSpPr>
            <a:cxnSpLocks/>
          </p:cNvCxnSpPr>
          <p:nvPr/>
        </p:nvCxnSpPr>
        <p:spPr>
          <a:xfrm>
            <a:off x="722046" y="2754162"/>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4" name="Más 33">
            <a:extLst>
              <a:ext uri="{FF2B5EF4-FFF2-40B4-BE49-F238E27FC236}">
                <a16:creationId xmlns:a16="http://schemas.microsoft.com/office/drawing/2014/main" id="{78DB1BF5-3D8C-A74C-AAD7-922A18EBA849}"/>
              </a:ext>
            </a:extLst>
          </p:cNvPr>
          <p:cNvSpPr/>
          <p:nvPr/>
        </p:nvSpPr>
        <p:spPr>
          <a:xfrm>
            <a:off x="645704" y="295486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5" name="Conector recto 34">
            <a:extLst>
              <a:ext uri="{FF2B5EF4-FFF2-40B4-BE49-F238E27FC236}">
                <a16:creationId xmlns:a16="http://schemas.microsoft.com/office/drawing/2014/main" id="{E1DE5198-8A53-AE44-93A5-9EE851A62272}"/>
              </a:ext>
            </a:extLst>
          </p:cNvPr>
          <p:cNvCxnSpPr>
            <a:cxnSpLocks/>
          </p:cNvCxnSpPr>
          <p:nvPr/>
        </p:nvCxnSpPr>
        <p:spPr>
          <a:xfrm>
            <a:off x="722046" y="3136750"/>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36" name="Más 35">
            <a:extLst>
              <a:ext uri="{FF2B5EF4-FFF2-40B4-BE49-F238E27FC236}">
                <a16:creationId xmlns:a16="http://schemas.microsoft.com/office/drawing/2014/main" id="{FDEBDB2C-DE3E-EA45-BE86-9ACB99CE9FC8}"/>
              </a:ext>
            </a:extLst>
          </p:cNvPr>
          <p:cNvSpPr/>
          <p:nvPr/>
        </p:nvSpPr>
        <p:spPr>
          <a:xfrm>
            <a:off x="645704" y="333745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7" name="Conector recto 16">
            <a:extLst>
              <a:ext uri="{FF2B5EF4-FFF2-40B4-BE49-F238E27FC236}">
                <a16:creationId xmlns:a16="http://schemas.microsoft.com/office/drawing/2014/main" id="{DEC997A5-C036-244F-A99B-D4E12EFBDD93}"/>
              </a:ext>
            </a:extLst>
          </p:cNvPr>
          <p:cNvCxnSpPr>
            <a:cxnSpLocks/>
          </p:cNvCxnSpPr>
          <p:nvPr/>
        </p:nvCxnSpPr>
        <p:spPr>
          <a:xfrm>
            <a:off x="722046" y="3525681"/>
            <a:ext cx="0" cy="171501"/>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8" name="Más 17">
            <a:extLst>
              <a:ext uri="{FF2B5EF4-FFF2-40B4-BE49-F238E27FC236}">
                <a16:creationId xmlns:a16="http://schemas.microsoft.com/office/drawing/2014/main" id="{79417718-36CF-CE43-9A54-E70322ED4ED0}"/>
              </a:ext>
            </a:extLst>
          </p:cNvPr>
          <p:cNvSpPr/>
          <p:nvPr/>
        </p:nvSpPr>
        <p:spPr>
          <a:xfrm>
            <a:off x="645704" y="372638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88367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6447814"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CADENA CLIENTE - PROVEEDOR</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287540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400050" y="1090960"/>
            <a:ext cx="8343900" cy="1384995"/>
          </a:xfrm>
          <a:prstGeom prst="rect">
            <a:avLst/>
          </a:prstGeom>
        </p:spPr>
        <p:txBody>
          <a:bodyPr wrap="square">
            <a:spAutoFit/>
          </a:bodyPr>
          <a:lstStyle/>
          <a:p>
            <a:pPr algn="just"/>
            <a:r>
              <a:rPr lang="es-ES" b="1" dirty="0">
                <a:solidFill>
                  <a:srgbClr val="212529"/>
                </a:solidFill>
                <a:latin typeface="libre franklin"/>
              </a:rPr>
              <a:t>¿Qué es la Cadena Cliente - Proveedor?</a:t>
            </a:r>
          </a:p>
          <a:p>
            <a:pPr algn="just">
              <a:lnSpc>
                <a:spcPct val="150000"/>
              </a:lnSpc>
            </a:pPr>
            <a:r>
              <a:rPr lang="es-ES" sz="1600" dirty="0">
                <a:latin typeface="Calibri" panose="020F0502020204030204" pitchFamily="34" charset="0"/>
                <a:cs typeface="Calibri" panose="020F0502020204030204" pitchFamily="34" charset="0"/>
              </a:rPr>
              <a:t>Se define como la relación que existe entre las personas beneficiarias de un proceso o compradores (los clientes) y las que crean  o brindan las entradas (los proveedores).</a:t>
            </a:r>
            <a:endParaRPr lang="es-ES" sz="1600" b="1" i="0" dirty="0">
              <a:solidFill>
                <a:srgbClr val="212529"/>
              </a:solidFill>
              <a:effectLst/>
              <a:latin typeface="Calibri" panose="020F0502020204030204" pitchFamily="34" charset="0"/>
              <a:cs typeface="Calibri" panose="020F0502020204030204" pitchFamily="34" charset="0"/>
            </a:endParaRPr>
          </a:p>
          <a:p>
            <a:pPr algn="just"/>
            <a:endParaRPr lang="es-ES" b="0" i="0" dirty="0">
              <a:solidFill>
                <a:srgbClr val="212529"/>
              </a:solidFill>
              <a:effectLst/>
              <a:latin typeface="libre franklin"/>
            </a:endParaRPr>
          </a:p>
        </p:txBody>
      </p:sp>
      <p:pic>
        <p:nvPicPr>
          <p:cNvPr id="4" name="Imagen 3">
            <a:extLst>
              <a:ext uri="{FF2B5EF4-FFF2-40B4-BE49-F238E27FC236}">
                <a16:creationId xmlns:a16="http://schemas.microsoft.com/office/drawing/2014/main" id="{AE5B63DB-4B3D-4A5B-A3FB-1D89C93486B4}"/>
              </a:ext>
            </a:extLst>
          </p:cNvPr>
          <p:cNvPicPr>
            <a:picLocks noChangeAspect="1"/>
          </p:cNvPicPr>
          <p:nvPr/>
        </p:nvPicPr>
        <p:blipFill>
          <a:blip r:embed="rId3"/>
          <a:stretch>
            <a:fillRect/>
          </a:stretch>
        </p:blipFill>
        <p:spPr>
          <a:xfrm>
            <a:off x="2219559" y="2475955"/>
            <a:ext cx="4704881" cy="2598218"/>
          </a:xfrm>
          <a:prstGeom prst="rect">
            <a:avLst/>
          </a:prstGeom>
        </p:spPr>
      </p:pic>
    </p:spTree>
    <p:extLst>
      <p:ext uri="{BB962C8B-B14F-4D97-AF65-F5344CB8AC3E}">
        <p14:creationId xmlns:p14="http://schemas.microsoft.com/office/powerpoint/2010/main" val="2151636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¿QUÉ ES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UN PROCESO?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400050" y="672020"/>
            <a:ext cx="8343900" cy="3970318"/>
          </a:xfrm>
          <a:prstGeom prst="rect">
            <a:avLst/>
          </a:prstGeom>
        </p:spPr>
        <p:txBody>
          <a:bodyPr wrap="square">
            <a:spAutoFit/>
          </a:bodyPr>
          <a:lstStyle/>
          <a:p>
            <a:pPr algn="just"/>
            <a:r>
              <a:rPr lang="es-ES" b="1" dirty="0">
                <a:solidFill>
                  <a:srgbClr val="212529"/>
                </a:solidFill>
                <a:latin typeface="Calibri" panose="020F0502020204030204" pitchFamily="34" charset="0"/>
                <a:ea typeface="Calibri" panose="020F0502020204030204" pitchFamily="34" charset="0"/>
                <a:cs typeface="Calibri" panose="020F0502020204030204" pitchFamily="34" charset="0"/>
              </a:rPr>
              <a:t>OBJETIVO:</a:t>
            </a:r>
          </a:p>
          <a:p>
            <a:pPr algn="just"/>
            <a:endParaRPr lang="es-ES" b="1" dirty="0">
              <a:solidFill>
                <a:srgbClr val="212529"/>
              </a:solidFill>
              <a:latin typeface="Calibri" panose="020F0502020204030204" pitchFamily="34" charset="0"/>
              <a:ea typeface="Calibri" panose="020F0502020204030204" pitchFamily="34" charset="0"/>
              <a:cs typeface="Calibri" panose="020F0502020204030204" pitchFamily="34" charset="0"/>
            </a:endParaRPr>
          </a:p>
          <a:p>
            <a:pPr algn="just"/>
            <a:r>
              <a:rPr lang="es-ES" b="1" dirty="0">
                <a:solidFill>
                  <a:srgbClr val="212529"/>
                </a:solidFill>
                <a:latin typeface="Calibri" panose="020F0502020204030204" pitchFamily="34" charset="0"/>
                <a:ea typeface="Calibri" panose="020F0502020204030204" pitchFamily="34" charset="0"/>
                <a:cs typeface="Calibri" panose="020F0502020204030204" pitchFamily="34" charset="0"/>
              </a:rPr>
              <a:t>“Que el cliente tenga la certeza que el producto o servicio que se le está entregando sea de excelente calidad.”</a:t>
            </a:r>
          </a:p>
          <a:p>
            <a:pPr algn="just"/>
            <a:endParaRPr lang="es-ES" dirty="0">
              <a:solidFill>
                <a:srgbClr val="212529"/>
              </a:solidFill>
              <a:latin typeface="Calibri" panose="020F0502020204030204" pitchFamily="34" charset="0"/>
              <a:ea typeface="Calibri" panose="020F0502020204030204" pitchFamily="34" charset="0"/>
              <a:cs typeface="Calibri" panose="020F0502020204030204" pitchFamily="34" charset="0"/>
            </a:endParaRPr>
          </a:p>
          <a:p>
            <a:pPr algn="just"/>
            <a:r>
              <a:rPr lang="es-ES" b="1" dirty="0">
                <a:solidFill>
                  <a:srgbClr val="212529"/>
                </a:solidFill>
                <a:latin typeface="Calibri" panose="020F0502020204030204" pitchFamily="34" charset="0"/>
                <a:ea typeface="Calibri" panose="020F0502020204030204" pitchFamily="34" charset="0"/>
                <a:cs typeface="Calibri" panose="020F0502020204030204" pitchFamily="34" charset="0"/>
              </a:rPr>
              <a:t>Para esto se establecen acuerdos sobre:</a:t>
            </a:r>
          </a:p>
          <a:p>
            <a:pPr algn="just"/>
            <a:endParaRPr lang="es-ES" b="1" dirty="0">
              <a:solidFill>
                <a:srgbClr val="212529"/>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dirty="0">
                <a:solidFill>
                  <a:srgbClr val="212529"/>
                </a:solidFill>
                <a:latin typeface="Calibri" panose="020F0502020204030204" pitchFamily="34" charset="0"/>
                <a:ea typeface="Calibri" panose="020F0502020204030204" pitchFamily="34" charset="0"/>
                <a:cs typeface="Calibri" panose="020F0502020204030204" pitchFamily="34" charset="0"/>
              </a:rPr>
              <a:t>Los resultados en cuanto a la calidad, el coste y los tiempos deben satisfacer las necesidades de los clientes.</a:t>
            </a:r>
          </a:p>
          <a:p>
            <a:pPr marL="285750" indent="-285750" algn="just">
              <a:buFont typeface="Arial" panose="020B0604020202020204" pitchFamily="34" charset="0"/>
              <a:buChar char="•"/>
            </a:pPr>
            <a:r>
              <a:rPr lang="es-ES" dirty="0">
                <a:solidFill>
                  <a:srgbClr val="212529"/>
                </a:solidFill>
                <a:latin typeface="Calibri" panose="020F0502020204030204" pitchFamily="34" charset="0"/>
                <a:ea typeface="Calibri" panose="020F0502020204030204" pitchFamily="34" charset="0"/>
                <a:cs typeface="Calibri" panose="020F0502020204030204" pitchFamily="34" charset="0"/>
              </a:rPr>
              <a:t>Las acciones que se deben realizar conjuntamente para lograr una mejora continua de la calidad del proceso, y por consiguiente, del producto o servicio en cuestión.</a:t>
            </a:r>
          </a:p>
          <a:p>
            <a:pPr algn="just"/>
            <a:endParaRPr lang="es-ES" b="1" dirty="0">
              <a:solidFill>
                <a:srgbClr val="212529"/>
              </a:solidFill>
              <a:latin typeface="libre franklin"/>
            </a:endParaRPr>
          </a:p>
          <a:p>
            <a:pPr algn="just"/>
            <a:endParaRPr lang="es-ES" b="1" dirty="0">
              <a:solidFill>
                <a:srgbClr val="212529"/>
              </a:solidFill>
              <a:latin typeface="libre franklin"/>
            </a:endParaRPr>
          </a:p>
          <a:p>
            <a:pPr algn="just"/>
            <a:endParaRPr lang="es-ES" b="0" i="0" dirty="0">
              <a:solidFill>
                <a:srgbClr val="212529"/>
              </a:solidFill>
              <a:effectLst/>
              <a:latin typeface="libre franklin"/>
            </a:endParaRPr>
          </a:p>
        </p:txBody>
      </p:sp>
      <p:pic>
        <p:nvPicPr>
          <p:cNvPr id="4" name="Imagen 3">
            <a:extLst>
              <a:ext uri="{FF2B5EF4-FFF2-40B4-BE49-F238E27FC236}">
                <a16:creationId xmlns:a16="http://schemas.microsoft.com/office/drawing/2014/main" id="{4693F336-8692-4CCB-BE3A-63586BCFB9FF}"/>
              </a:ext>
            </a:extLst>
          </p:cNvPr>
          <p:cNvPicPr>
            <a:picLocks noChangeAspect="1"/>
          </p:cNvPicPr>
          <p:nvPr/>
        </p:nvPicPr>
        <p:blipFill>
          <a:blip r:embed="rId3"/>
          <a:stretch>
            <a:fillRect/>
          </a:stretch>
        </p:blipFill>
        <p:spPr>
          <a:xfrm>
            <a:off x="6258471" y="3957364"/>
            <a:ext cx="2705647" cy="1369948"/>
          </a:xfrm>
          <a:prstGeom prst="rect">
            <a:avLst/>
          </a:prstGeom>
        </p:spPr>
      </p:pic>
    </p:spTree>
    <p:extLst>
      <p:ext uri="{BB962C8B-B14F-4D97-AF65-F5344CB8AC3E}">
        <p14:creationId xmlns:p14="http://schemas.microsoft.com/office/powerpoint/2010/main" val="79910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400050" y="207324"/>
            <a:ext cx="8343900" cy="4524315"/>
          </a:xfrm>
          <a:prstGeom prst="rect">
            <a:avLst/>
          </a:prstGeom>
        </p:spPr>
        <p:txBody>
          <a:bodyPr wrap="square">
            <a:spAutoFit/>
          </a:bodyPr>
          <a:lstStyle/>
          <a:p>
            <a:pPr algn="just"/>
            <a:endParaRPr lang="es-ES" b="1" dirty="0">
              <a:solidFill>
                <a:srgbClr val="212529"/>
              </a:solidFill>
              <a:latin typeface="libre franklin"/>
            </a:endParaRPr>
          </a:p>
          <a:p>
            <a:pPr algn="just"/>
            <a:endParaRPr lang="es-ES" b="1" dirty="0">
              <a:solidFill>
                <a:srgbClr val="212529"/>
              </a:solidFill>
              <a:latin typeface="libre franklin"/>
            </a:endParaRPr>
          </a:p>
          <a:p>
            <a:pPr algn="just"/>
            <a:r>
              <a:rPr lang="es-ES" b="1" dirty="0">
                <a:solidFill>
                  <a:srgbClr val="212529"/>
                </a:solidFill>
                <a:latin typeface="libre franklin"/>
              </a:rPr>
              <a:t>Tipos de Cadena Cliente - Proveedor:</a:t>
            </a:r>
          </a:p>
          <a:p>
            <a:pPr marL="285750" indent="-285750">
              <a:lnSpc>
                <a:spcPct val="150000"/>
              </a:lnSpc>
              <a:buFont typeface="Wingdings" panose="05000000000000000000" pitchFamily="2" charset="2"/>
              <a:buChar char="q"/>
            </a:pPr>
            <a:r>
              <a:rPr lang="es-ES" sz="1600" dirty="0">
                <a:latin typeface="Calibri" panose="020F0502020204030204" pitchFamily="34" charset="0"/>
                <a:cs typeface="Calibri" panose="020F0502020204030204" pitchFamily="34" charset="0"/>
              </a:rPr>
              <a:t>La </a:t>
            </a:r>
            <a:r>
              <a:rPr lang="es-ES" sz="1600" b="1" dirty="0">
                <a:latin typeface="Calibri" panose="020F0502020204030204" pitchFamily="34" charset="0"/>
                <a:cs typeface="Calibri" panose="020F0502020204030204" pitchFamily="34" charset="0"/>
              </a:rPr>
              <a:t>cadena cliente-proveedor interna</a:t>
            </a:r>
            <a:r>
              <a:rPr lang="es-ES" sz="1600" dirty="0">
                <a:latin typeface="Calibri" panose="020F0502020204030204" pitchFamily="34" charset="0"/>
                <a:cs typeface="Calibri" panose="020F0502020204030204" pitchFamily="34" charset="0"/>
              </a:rPr>
              <a:t>: es la que está formada por los distintos procesos de la organización. Cada proceso genera un resultado que a su vez lleva a empezar el proceso siguiente, y así de forma sucesiva.</a:t>
            </a:r>
          </a:p>
          <a:p>
            <a:pPr marL="285750" indent="-285750">
              <a:lnSpc>
                <a:spcPct val="150000"/>
              </a:lnSpc>
              <a:buFont typeface="Wingdings" panose="05000000000000000000" pitchFamily="2" charset="2"/>
              <a:buChar char="q"/>
            </a:pPr>
            <a:r>
              <a:rPr lang="es-ES" sz="1600" b="1" dirty="0">
                <a:latin typeface="Calibri" panose="020F0502020204030204" pitchFamily="34" charset="0"/>
                <a:cs typeface="Calibri" panose="020F0502020204030204" pitchFamily="34" charset="0"/>
              </a:rPr>
              <a:t>Cliente interno: </a:t>
            </a:r>
            <a:r>
              <a:rPr lang="es-ES" sz="1600" dirty="0">
                <a:latin typeface="Calibri" panose="020F0502020204030204" pitchFamily="34" charset="0"/>
                <a:cs typeface="Calibri" panose="020F0502020204030204" pitchFamily="34" charset="0"/>
              </a:rPr>
              <a:t>Es aquel miembro de la organización, que recibe el resultado de un </a:t>
            </a:r>
            <a:r>
              <a:rPr lang="es-ES" sz="1600">
                <a:latin typeface="Calibri" panose="020F0502020204030204" pitchFamily="34" charset="0"/>
                <a:cs typeface="Calibri" panose="020F0502020204030204" pitchFamily="34" charset="0"/>
              </a:rPr>
              <a:t>proceso anterior</a:t>
            </a:r>
            <a:r>
              <a:rPr lang="es-ES" sz="1600" dirty="0">
                <a:latin typeface="Calibri" panose="020F0502020204030204" pitchFamily="34" charset="0"/>
                <a:cs typeface="Calibri" panose="020F0502020204030204" pitchFamily="34" charset="0"/>
              </a:rPr>
              <a:t>, llevado a cabo en la </a:t>
            </a:r>
            <a:r>
              <a:rPr lang="es-ES" sz="1600">
                <a:latin typeface="Calibri" panose="020F0502020204030204" pitchFamily="34" charset="0"/>
                <a:cs typeface="Calibri" panose="020F0502020204030204" pitchFamily="34" charset="0"/>
              </a:rPr>
              <a:t>misma organización, </a:t>
            </a:r>
            <a:r>
              <a:rPr lang="es-ES" sz="1600" dirty="0">
                <a:latin typeface="Calibri" panose="020F0502020204030204" pitchFamily="34" charset="0"/>
                <a:cs typeface="Calibri" panose="020F0502020204030204" pitchFamily="34" charset="0"/>
              </a:rPr>
              <a:t>a la que podemos concebir como integrada por una red interna de proveedores y clientes.</a:t>
            </a:r>
          </a:p>
          <a:p>
            <a:pPr marL="285750" indent="-285750">
              <a:lnSpc>
                <a:spcPct val="150000"/>
              </a:lnSpc>
              <a:buFont typeface="Wingdings" panose="05000000000000000000" pitchFamily="2" charset="2"/>
              <a:buChar char="q"/>
            </a:pPr>
            <a:r>
              <a:rPr lang="es-ES" sz="1600" b="1" dirty="0">
                <a:latin typeface="Calibri" panose="020F0502020204030204" pitchFamily="34" charset="0"/>
                <a:cs typeface="Calibri" panose="020F0502020204030204" pitchFamily="34" charset="0"/>
              </a:rPr>
              <a:t>Ejemplo</a:t>
            </a:r>
            <a:r>
              <a:rPr lang="es-ES" sz="1600" dirty="0">
                <a:latin typeface="Calibri" panose="020F0502020204030204" pitchFamily="34" charset="0"/>
                <a:cs typeface="Calibri" panose="020F0502020204030204" pitchFamily="34" charset="0"/>
              </a:rPr>
              <a:t>: Yo soy proveedor de quien recibe el producto de mi trabajo y cliente de quien me hace llegar el resultado del suyo.</a:t>
            </a:r>
          </a:p>
          <a:p>
            <a:pPr marL="285750" indent="-285750">
              <a:lnSpc>
                <a:spcPct val="150000"/>
              </a:lnSpc>
              <a:buFont typeface="Wingdings" panose="05000000000000000000" pitchFamily="2" charset="2"/>
              <a:buChar char="q"/>
            </a:pPr>
            <a:endParaRPr lang="es-ES" sz="1600" dirty="0">
              <a:latin typeface="Calibri" panose="020F0502020204030204" pitchFamily="34" charset="0"/>
              <a:cs typeface="Calibri" panose="020F0502020204030204" pitchFamily="34" charset="0"/>
            </a:endParaRPr>
          </a:p>
          <a:p>
            <a:pPr algn="just"/>
            <a:endParaRPr lang="es-ES" b="0" i="0" dirty="0">
              <a:solidFill>
                <a:srgbClr val="212529"/>
              </a:solidFill>
              <a:effectLst/>
              <a:latin typeface="libre franklin"/>
            </a:endParaRPr>
          </a:p>
        </p:txBody>
      </p:sp>
      <p:pic>
        <p:nvPicPr>
          <p:cNvPr id="4" name="Imagen 3">
            <a:extLst>
              <a:ext uri="{FF2B5EF4-FFF2-40B4-BE49-F238E27FC236}">
                <a16:creationId xmlns:a16="http://schemas.microsoft.com/office/drawing/2014/main" id="{855CB4D3-F460-40A9-A246-1A5B5057B464}"/>
              </a:ext>
            </a:extLst>
          </p:cNvPr>
          <p:cNvPicPr>
            <a:picLocks noChangeAspect="1"/>
          </p:cNvPicPr>
          <p:nvPr/>
        </p:nvPicPr>
        <p:blipFill>
          <a:blip r:embed="rId3"/>
          <a:stretch>
            <a:fillRect/>
          </a:stretch>
        </p:blipFill>
        <p:spPr>
          <a:xfrm>
            <a:off x="4347148" y="3965612"/>
            <a:ext cx="4675891" cy="1307041"/>
          </a:xfrm>
          <a:prstGeom prst="rect">
            <a:avLst/>
          </a:prstGeom>
        </p:spPr>
      </p:pic>
    </p:spTree>
    <p:extLst>
      <p:ext uri="{BB962C8B-B14F-4D97-AF65-F5344CB8AC3E}">
        <p14:creationId xmlns:p14="http://schemas.microsoft.com/office/powerpoint/2010/main" val="214070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pic>
        <p:nvPicPr>
          <p:cNvPr id="5" name="Imagen 4">
            <a:extLst>
              <a:ext uri="{FF2B5EF4-FFF2-40B4-BE49-F238E27FC236}">
                <a16:creationId xmlns:a16="http://schemas.microsoft.com/office/drawing/2014/main" id="{AF0533D9-B2A7-47D6-B901-51CA14A892BC}"/>
              </a:ext>
            </a:extLst>
          </p:cNvPr>
          <p:cNvPicPr>
            <a:picLocks noChangeAspect="1"/>
          </p:cNvPicPr>
          <p:nvPr/>
        </p:nvPicPr>
        <p:blipFill>
          <a:blip r:embed="rId3"/>
          <a:stretch>
            <a:fillRect/>
          </a:stretch>
        </p:blipFill>
        <p:spPr>
          <a:xfrm>
            <a:off x="503238" y="1226148"/>
            <a:ext cx="7861306" cy="3952250"/>
          </a:xfrm>
          <a:prstGeom prst="rect">
            <a:avLst/>
          </a:prstGeom>
        </p:spPr>
      </p:pic>
      <p:sp>
        <p:nvSpPr>
          <p:cNvPr id="6" name="Rectángulo 5">
            <a:extLst>
              <a:ext uri="{FF2B5EF4-FFF2-40B4-BE49-F238E27FC236}">
                <a16:creationId xmlns:a16="http://schemas.microsoft.com/office/drawing/2014/main" id="{C3632C96-9641-4E84-800B-729F7E5BACA0}"/>
              </a:ext>
            </a:extLst>
          </p:cNvPr>
          <p:cNvSpPr/>
          <p:nvPr/>
        </p:nvSpPr>
        <p:spPr>
          <a:xfrm>
            <a:off x="503238" y="685620"/>
            <a:ext cx="4431534" cy="369332"/>
          </a:xfrm>
          <a:prstGeom prst="rect">
            <a:avLst/>
          </a:prstGeom>
        </p:spPr>
        <p:txBody>
          <a:bodyPr wrap="none">
            <a:spAutoFit/>
          </a:bodyPr>
          <a:lstStyle/>
          <a:p>
            <a:pPr algn="just"/>
            <a:r>
              <a:rPr lang="es-ES" b="1" dirty="0">
                <a:solidFill>
                  <a:srgbClr val="212529"/>
                </a:solidFill>
                <a:latin typeface="libre franklin"/>
              </a:rPr>
              <a:t>Ejemplo Cadena Cliente - Proveedor Interno:</a:t>
            </a:r>
          </a:p>
        </p:txBody>
      </p:sp>
    </p:spTree>
    <p:extLst>
      <p:ext uri="{BB962C8B-B14F-4D97-AF65-F5344CB8AC3E}">
        <p14:creationId xmlns:p14="http://schemas.microsoft.com/office/powerpoint/2010/main" val="1736249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257174" y="809656"/>
            <a:ext cx="4154634" cy="4024435"/>
          </a:xfrm>
          <a:prstGeom prst="rect">
            <a:avLst/>
          </a:prstGeom>
        </p:spPr>
        <p:txBody>
          <a:bodyPr wrap="square">
            <a:spAutoFit/>
          </a:bodyPr>
          <a:lstStyle/>
          <a:p>
            <a:pPr algn="just"/>
            <a:r>
              <a:rPr lang="es-ES" b="1" dirty="0">
                <a:solidFill>
                  <a:srgbClr val="212529"/>
                </a:solidFill>
                <a:latin typeface="libre franklin"/>
              </a:rPr>
              <a:t>Características Proveedor interno:</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Debe conocer el proceso de su cliente interno y saber cuáles son sus necesidades y expectativas.</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Tiene objetivos comunes con su cliente.</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Tiene mecanismos para medir la satisfacción del cliente y la calidad de su trabajo.</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Tiene mecanismos para corregir las desviaciones aparecidas.</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Es responsable de su trabajo-proceso y colabora en la mejora del mismo.</a:t>
            </a:r>
            <a:endParaRPr lang="es-ES" sz="1600" dirty="0">
              <a:solidFill>
                <a:srgbClr val="212529"/>
              </a:solidFill>
              <a:latin typeface="Calibri" panose="020F0502020204030204" pitchFamily="34" charset="0"/>
              <a:cs typeface="Calibri" panose="020F0502020204030204" pitchFamily="34" charset="0"/>
            </a:endParaRPr>
          </a:p>
        </p:txBody>
      </p:sp>
      <p:sp>
        <p:nvSpPr>
          <p:cNvPr id="4" name="Rectángulo 3">
            <a:extLst>
              <a:ext uri="{FF2B5EF4-FFF2-40B4-BE49-F238E27FC236}">
                <a16:creationId xmlns:a16="http://schemas.microsoft.com/office/drawing/2014/main" id="{1B6542BD-C5CD-49D0-9F00-D107D56BF6E3}"/>
              </a:ext>
            </a:extLst>
          </p:cNvPr>
          <p:cNvSpPr/>
          <p:nvPr/>
        </p:nvSpPr>
        <p:spPr>
          <a:xfrm>
            <a:off x="4571999" y="809656"/>
            <a:ext cx="4154633" cy="4339650"/>
          </a:xfrm>
          <a:prstGeom prst="rect">
            <a:avLst/>
          </a:prstGeom>
        </p:spPr>
        <p:txBody>
          <a:bodyPr wrap="square">
            <a:spAutoFit/>
          </a:bodyPr>
          <a:lstStyle/>
          <a:p>
            <a:pPr algn="just"/>
            <a:r>
              <a:rPr lang="es-ES" b="1" dirty="0">
                <a:solidFill>
                  <a:srgbClr val="212529"/>
                </a:solidFill>
                <a:latin typeface="libre franklin"/>
              </a:rPr>
              <a:t>Características Cliente interno:</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Comunica sus necesidades a su proveedor interno.</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Acuerda con el proveedor interno los estándares de calidad exigidos.</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Soluciona los problemas en conjunto con él.</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Colabora en la mejora de los procesos de su proveedor proporcionándole </a:t>
            </a:r>
            <a:r>
              <a:rPr lang="es-ES" sz="1600" dirty="0" err="1">
                <a:latin typeface="Calibri" panose="020F0502020204030204" pitchFamily="34" charset="0"/>
                <a:cs typeface="Calibri" panose="020F0502020204030204" pitchFamily="34" charset="0"/>
              </a:rPr>
              <a:t>feedback</a:t>
            </a:r>
            <a:r>
              <a:rPr lang="es-ES" sz="16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s-ES" sz="1600" dirty="0">
                <a:latin typeface="Calibri" panose="020F0502020204030204" pitchFamily="34" charset="0"/>
                <a:cs typeface="Calibri" panose="020F0502020204030204" pitchFamily="34" charset="0"/>
              </a:rPr>
              <a:t>Es igual de exigente con su proveedor interno que respetuoso con los requisitos de su cliente interno.</a:t>
            </a:r>
          </a:p>
          <a:p>
            <a:pPr algn="just"/>
            <a:endParaRPr lang="es-ES" dirty="0">
              <a:solidFill>
                <a:srgbClr val="212529"/>
              </a:solidFill>
              <a:latin typeface="libre franklin"/>
            </a:endParaRPr>
          </a:p>
        </p:txBody>
      </p:sp>
    </p:spTree>
    <p:extLst>
      <p:ext uri="{BB962C8B-B14F-4D97-AF65-F5344CB8AC3E}">
        <p14:creationId xmlns:p14="http://schemas.microsoft.com/office/powerpoint/2010/main" val="3477871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400050" y="196044"/>
            <a:ext cx="8343900" cy="3101105"/>
          </a:xfrm>
          <a:prstGeom prst="rect">
            <a:avLst/>
          </a:prstGeom>
        </p:spPr>
        <p:txBody>
          <a:bodyPr wrap="square">
            <a:spAutoFit/>
          </a:bodyPr>
          <a:lstStyle/>
          <a:p>
            <a:pPr algn="just"/>
            <a:endParaRPr lang="es-ES" b="1" dirty="0">
              <a:solidFill>
                <a:srgbClr val="212529"/>
              </a:solidFill>
              <a:latin typeface="libre franklin"/>
            </a:endParaRPr>
          </a:p>
          <a:p>
            <a:pPr algn="just"/>
            <a:endParaRPr lang="es-ES" b="1" dirty="0">
              <a:solidFill>
                <a:srgbClr val="212529"/>
              </a:solidFill>
              <a:latin typeface="libre franklin"/>
            </a:endParaRPr>
          </a:p>
          <a:p>
            <a:pPr algn="just"/>
            <a:r>
              <a:rPr lang="es-ES" b="1" dirty="0">
                <a:solidFill>
                  <a:srgbClr val="212529"/>
                </a:solidFill>
                <a:latin typeface="libre franklin"/>
              </a:rPr>
              <a:t>Tipos de Cadena Cliente - Proveedor :</a:t>
            </a:r>
          </a:p>
          <a:p>
            <a:pPr marL="285750" indent="-285750">
              <a:lnSpc>
                <a:spcPct val="150000"/>
              </a:lnSpc>
              <a:buFont typeface="Wingdings" panose="05000000000000000000" pitchFamily="2" charset="2"/>
              <a:buChar char="q"/>
            </a:pPr>
            <a:r>
              <a:rPr lang="es-ES" sz="1600" dirty="0">
                <a:latin typeface="Calibri" panose="020F0502020204030204" pitchFamily="34" charset="0"/>
                <a:cs typeface="Calibri" panose="020F0502020204030204" pitchFamily="34" charset="0"/>
              </a:rPr>
              <a:t>La</a:t>
            </a:r>
            <a:r>
              <a:rPr lang="es-ES" sz="1600" b="1" dirty="0">
                <a:latin typeface="Calibri" panose="020F0502020204030204" pitchFamily="34" charset="0"/>
                <a:cs typeface="Calibri" panose="020F0502020204030204" pitchFamily="34" charset="0"/>
              </a:rPr>
              <a:t> cadena cliente-proveedor externo</a:t>
            </a:r>
            <a:r>
              <a:rPr lang="es-ES" sz="1600" dirty="0">
                <a:latin typeface="Calibri" panose="020F0502020204030204" pitchFamily="34" charset="0"/>
                <a:cs typeface="Calibri" panose="020F0502020204030204" pitchFamily="34" charset="0"/>
              </a:rPr>
              <a:t>: es la que forman el Proveedor- Organización- Cliente. La organización puede ser cliente o proveedor, dependiendo de si recibe o suministra el producto o servicio.</a:t>
            </a:r>
          </a:p>
          <a:p>
            <a:pPr marL="285750" indent="-285750">
              <a:lnSpc>
                <a:spcPct val="150000"/>
              </a:lnSpc>
              <a:buFont typeface="Wingdings" panose="05000000000000000000" pitchFamily="2" charset="2"/>
              <a:buChar char="q"/>
            </a:pPr>
            <a:r>
              <a:rPr lang="es-ES" sz="1600" b="1" dirty="0">
                <a:latin typeface="Calibri" panose="020F0502020204030204" pitchFamily="34" charset="0"/>
                <a:cs typeface="Calibri" panose="020F0502020204030204" pitchFamily="34" charset="0"/>
              </a:rPr>
              <a:t>Cliente externo: </a:t>
            </a:r>
            <a:r>
              <a:rPr lang="es-ES" sz="1600" dirty="0">
                <a:latin typeface="Calibri" panose="020F0502020204030204" pitchFamily="34" charset="0"/>
                <a:cs typeface="Calibri" panose="020F0502020204030204" pitchFamily="34" charset="0"/>
              </a:rPr>
              <a:t>Personas naturales o jurídicas ajenas a la organización que requieren de nuestros productos o servicios (ejemplo:  aquellos que compran un pasaje de bus, mercadería en un supermercado, etc.).</a:t>
            </a:r>
            <a:endParaRPr lang="es-ES" b="0" i="0" dirty="0">
              <a:solidFill>
                <a:srgbClr val="212529"/>
              </a:solidFill>
              <a:effectLst/>
              <a:latin typeface="libre franklin"/>
            </a:endParaRPr>
          </a:p>
        </p:txBody>
      </p:sp>
      <p:pic>
        <p:nvPicPr>
          <p:cNvPr id="4" name="Imagen 3">
            <a:extLst>
              <a:ext uri="{FF2B5EF4-FFF2-40B4-BE49-F238E27FC236}">
                <a16:creationId xmlns:a16="http://schemas.microsoft.com/office/drawing/2014/main" id="{23C49EF0-0205-47F3-A49F-7461F2F0301D}"/>
              </a:ext>
            </a:extLst>
          </p:cNvPr>
          <p:cNvPicPr>
            <a:picLocks noChangeAspect="1"/>
          </p:cNvPicPr>
          <p:nvPr/>
        </p:nvPicPr>
        <p:blipFill>
          <a:blip r:embed="rId3"/>
          <a:stretch>
            <a:fillRect/>
          </a:stretch>
        </p:blipFill>
        <p:spPr>
          <a:xfrm>
            <a:off x="1298638" y="3277224"/>
            <a:ext cx="6301375" cy="2004620"/>
          </a:xfrm>
          <a:prstGeom prst="rect">
            <a:avLst/>
          </a:prstGeom>
        </p:spPr>
      </p:pic>
    </p:spTree>
    <p:extLst>
      <p:ext uri="{BB962C8B-B14F-4D97-AF65-F5344CB8AC3E}">
        <p14:creationId xmlns:p14="http://schemas.microsoft.com/office/powerpoint/2010/main" val="3924927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A5D8CC9-017A-4437-B5BE-7DA015DFBD4C}"/>
              </a:ext>
            </a:extLst>
          </p:cNvPr>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3" name="Rectángulo 2">
            <a:extLst>
              <a:ext uri="{FF2B5EF4-FFF2-40B4-BE49-F238E27FC236}">
                <a16:creationId xmlns:a16="http://schemas.microsoft.com/office/drawing/2014/main" id="{88707119-85C8-44AE-A420-F86254012121}"/>
              </a:ext>
            </a:extLst>
          </p:cNvPr>
          <p:cNvSpPr/>
          <p:nvPr/>
        </p:nvSpPr>
        <p:spPr>
          <a:xfrm>
            <a:off x="400050" y="684839"/>
            <a:ext cx="8343900" cy="369332"/>
          </a:xfrm>
          <a:prstGeom prst="rect">
            <a:avLst/>
          </a:prstGeom>
        </p:spPr>
        <p:txBody>
          <a:bodyPr wrap="square">
            <a:spAutoFit/>
          </a:bodyPr>
          <a:lstStyle/>
          <a:p>
            <a:pPr algn="just"/>
            <a:r>
              <a:rPr lang="es-ES" b="1" dirty="0">
                <a:solidFill>
                  <a:srgbClr val="212529"/>
                </a:solidFill>
                <a:latin typeface="libre franklin"/>
              </a:rPr>
              <a:t>Ejemplo Cadena Cliente - Proveedor Externo:</a:t>
            </a:r>
          </a:p>
        </p:txBody>
      </p:sp>
      <p:pic>
        <p:nvPicPr>
          <p:cNvPr id="5" name="Imagen 4">
            <a:extLst>
              <a:ext uri="{FF2B5EF4-FFF2-40B4-BE49-F238E27FC236}">
                <a16:creationId xmlns:a16="http://schemas.microsoft.com/office/drawing/2014/main" id="{B7D3B394-871E-4A72-A796-9A38823EBB42}"/>
              </a:ext>
            </a:extLst>
          </p:cNvPr>
          <p:cNvPicPr>
            <a:picLocks noChangeAspect="1"/>
          </p:cNvPicPr>
          <p:nvPr/>
        </p:nvPicPr>
        <p:blipFill>
          <a:blip r:embed="rId3"/>
          <a:stretch>
            <a:fillRect/>
          </a:stretch>
        </p:blipFill>
        <p:spPr>
          <a:xfrm>
            <a:off x="200025" y="1224585"/>
            <a:ext cx="8743950" cy="3358873"/>
          </a:xfrm>
          <a:prstGeom prst="rect">
            <a:avLst/>
          </a:prstGeom>
        </p:spPr>
      </p:pic>
    </p:spTree>
    <p:extLst>
      <p:ext uri="{BB962C8B-B14F-4D97-AF65-F5344CB8AC3E}">
        <p14:creationId xmlns:p14="http://schemas.microsoft.com/office/powerpoint/2010/main" val="285802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ángulo redondeado 130"/>
          <p:cNvSpPr/>
          <p:nvPr/>
        </p:nvSpPr>
        <p:spPr>
          <a:xfrm>
            <a:off x="1509916" y="3474355"/>
            <a:ext cx="1706007" cy="442128"/>
          </a:xfrm>
          <a:prstGeom prst="roundRect">
            <a:avLst>
              <a:gd name="adj" fmla="val 3223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Calibri" charset="0"/>
                <a:ea typeface="Calibri" charset="0"/>
                <a:cs typeface="Calibri" charset="0"/>
              </a:rPr>
              <a:t>PROV.</a:t>
            </a:r>
            <a:endParaRPr lang="es-ES" sz="1400" dirty="0">
              <a:solidFill>
                <a:schemeClr val="bg1"/>
              </a:solidFill>
              <a:latin typeface="Calibri" charset="0"/>
              <a:ea typeface="Calibri" charset="0"/>
              <a:cs typeface="Calibri" charset="0"/>
            </a:endParaRPr>
          </a:p>
        </p:txBody>
      </p:sp>
      <p:sp>
        <p:nvSpPr>
          <p:cNvPr id="114" name="Rectángulo 113"/>
          <p:cNvSpPr/>
          <p:nvPr/>
        </p:nvSpPr>
        <p:spPr>
          <a:xfrm>
            <a:off x="2638271" y="1778887"/>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3" name="Rectángulo 112"/>
          <p:cNvSpPr/>
          <p:nvPr/>
        </p:nvSpPr>
        <p:spPr>
          <a:xfrm>
            <a:off x="3776356" y="1598902"/>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2" name="Rectángulo 111"/>
          <p:cNvSpPr/>
          <p:nvPr/>
        </p:nvSpPr>
        <p:spPr>
          <a:xfrm>
            <a:off x="3776356" y="2400339"/>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1" name="Rectángulo 110"/>
          <p:cNvSpPr/>
          <p:nvPr/>
        </p:nvSpPr>
        <p:spPr>
          <a:xfrm>
            <a:off x="2638271" y="2212961"/>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9" name="Rectángulo 98"/>
          <p:cNvSpPr/>
          <p:nvPr/>
        </p:nvSpPr>
        <p:spPr>
          <a:xfrm>
            <a:off x="5205326" y="2411956"/>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8" name="Rectángulo 97"/>
          <p:cNvSpPr/>
          <p:nvPr/>
        </p:nvSpPr>
        <p:spPr>
          <a:xfrm>
            <a:off x="6343411" y="2230597"/>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1" name="Rectángulo 90"/>
          <p:cNvSpPr/>
          <p:nvPr/>
        </p:nvSpPr>
        <p:spPr>
          <a:xfrm>
            <a:off x="6343411" y="1767829"/>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2" name="Rectángulo 91"/>
          <p:cNvSpPr/>
          <p:nvPr/>
        </p:nvSpPr>
        <p:spPr>
          <a:xfrm>
            <a:off x="5205326" y="1594202"/>
            <a:ext cx="152581" cy="51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5"/>
          <p:cNvSpPr/>
          <p:nvPr/>
        </p:nvSpPr>
        <p:spPr>
          <a:xfrm>
            <a:off x="503238" y="375926"/>
            <a:ext cx="2826116" cy="138499"/>
          </a:xfrm>
          <a:prstGeom prst="rect">
            <a:avLst/>
          </a:prstGeom>
        </p:spPr>
        <p:txBody>
          <a:bodyPr wrap="square" lIns="0" tIns="0" rIns="0" bIns="0" anchor="b">
            <a:spAutoFit/>
          </a:bodyPr>
          <a:lstStyle/>
          <a:p>
            <a:pPr>
              <a:lnSpc>
                <a:spcPct val="90000"/>
              </a:lnSpc>
              <a:spcBef>
                <a:spcPts val="1000"/>
              </a:spcBef>
              <a:defRPr/>
            </a:pPr>
            <a:r>
              <a:rPr lang="es-ES" sz="1000" b="1" dirty="0">
                <a:solidFill>
                  <a:schemeClr val="tx1">
                    <a:lumMod val="50000"/>
                    <a:lumOff val="50000"/>
                  </a:schemeClr>
                </a:solidFill>
                <a:latin typeface="Calibri"/>
                <a:cs typeface="Calibri"/>
              </a:rPr>
              <a:t>CADENA CLIENTE - PROVEEDOR</a:t>
            </a:r>
            <a:endParaRPr lang="en-US" sz="1000" dirty="0">
              <a:solidFill>
                <a:schemeClr val="bg1">
                  <a:lumMod val="65000"/>
                </a:schemeClr>
              </a:solidFill>
              <a:latin typeface="Calibri" charset="0"/>
              <a:ea typeface="Calibri" charset="0"/>
              <a:cs typeface="Calibri" charset="0"/>
            </a:endParaRPr>
          </a:p>
        </p:txBody>
      </p:sp>
      <p:sp>
        <p:nvSpPr>
          <p:cNvPr id="20" name="Elipse 19"/>
          <p:cNvSpPr/>
          <p:nvPr/>
        </p:nvSpPr>
        <p:spPr>
          <a:xfrm>
            <a:off x="503238" y="1807181"/>
            <a:ext cx="442128" cy="442128"/>
          </a:xfrm>
          <a:prstGeom prst="ellips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latin typeface="Calibri" charset="0"/>
                <a:ea typeface="Calibri" charset="0"/>
                <a:cs typeface="Calibri" charset="0"/>
              </a:rPr>
              <a:t>P</a:t>
            </a:r>
          </a:p>
        </p:txBody>
      </p:sp>
      <p:grpSp>
        <p:nvGrpSpPr>
          <p:cNvPr id="37" name="Agrupar 36"/>
          <p:cNvGrpSpPr/>
          <p:nvPr/>
        </p:nvGrpSpPr>
        <p:grpSpPr>
          <a:xfrm>
            <a:off x="1169161" y="1768459"/>
            <a:ext cx="1706007" cy="513884"/>
            <a:chOff x="1238231" y="1274125"/>
            <a:chExt cx="1706007" cy="513884"/>
          </a:xfrm>
        </p:grpSpPr>
        <p:sp>
          <p:nvSpPr>
            <p:cNvPr id="21" name="Rectángulo redondeado 20"/>
            <p:cNvSpPr/>
            <p:nvPr/>
          </p:nvSpPr>
          <p:spPr>
            <a:xfrm>
              <a:off x="1238231" y="1309688"/>
              <a:ext cx="1706007" cy="44212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CuadroTexto 21"/>
            <p:cNvSpPr txBox="1"/>
            <p:nvPr/>
          </p:nvSpPr>
          <p:spPr>
            <a:xfrm>
              <a:off x="1591193" y="1415336"/>
              <a:ext cx="100008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PROVEEDOR</a:t>
              </a:r>
            </a:p>
          </p:txBody>
        </p:sp>
        <p:sp>
          <p:nvSpPr>
            <p:cNvPr id="23" name="CuadroTexto 22"/>
            <p:cNvSpPr txBox="1"/>
            <p:nvPr/>
          </p:nvSpPr>
          <p:spPr>
            <a:xfrm>
              <a:off x="1325854" y="1415336"/>
              <a:ext cx="10259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C</a:t>
              </a:r>
            </a:p>
          </p:txBody>
        </p:sp>
        <p:sp>
          <p:nvSpPr>
            <p:cNvPr id="24" name="CuadroTexto 23"/>
            <p:cNvSpPr txBox="1"/>
            <p:nvPr/>
          </p:nvSpPr>
          <p:spPr>
            <a:xfrm>
              <a:off x="2759389" y="1415336"/>
              <a:ext cx="10259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P</a:t>
              </a:r>
            </a:p>
          </p:txBody>
        </p:sp>
        <p:cxnSp>
          <p:nvCxnSpPr>
            <p:cNvPr id="26" name="Conector recto 25"/>
            <p:cNvCxnSpPr/>
            <p:nvPr/>
          </p:nvCxnSpPr>
          <p:spPr>
            <a:xfrm>
              <a:off x="2668416" y="1274125"/>
              <a:ext cx="0" cy="5138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516068" y="1274125"/>
              <a:ext cx="0" cy="5138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Rectángulo redondeado 27"/>
          <p:cNvSpPr/>
          <p:nvPr/>
        </p:nvSpPr>
        <p:spPr>
          <a:xfrm>
            <a:off x="3704209" y="1619845"/>
            <a:ext cx="1735582" cy="811112"/>
          </a:xfrm>
          <a:prstGeom prst="roundRect">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CuadroTexto 28"/>
          <p:cNvSpPr txBox="1"/>
          <p:nvPr/>
        </p:nvSpPr>
        <p:spPr>
          <a:xfrm>
            <a:off x="4094842" y="1752736"/>
            <a:ext cx="984629" cy="553998"/>
          </a:xfrm>
          <a:prstGeom prst="rect">
            <a:avLst/>
          </a:prstGeom>
          <a:noFill/>
        </p:spPr>
        <p:txBody>
          <a:bodyPr wrap="none" lIns="0" tIns="0" rIns="0" bIns="0" rtlCol="0">
            <a:spAutoFit/>
          </a:bodyPr>
          <a:lstStyle/>
          <a:p>
            <a:pPr algn="ctr">
              <a:lnSpc>
                <a:spcPct val="80000"/>
              </a:lnSpc>
            </a:pPr>
            <a:r>
              <a:rPr lang="es-ES" sz="1500" dirty="0">
                <a:solidFill>
                  <a:schemeClr val="bg1"/>
                </a:solidFill>
                <a:latin typeface="Calibri" charset="0"/>
                <a:ea typeface="Calibri" charset="0"/>
                <a:cs typeface="Calibri" charset="0"/>
              </a:rPr>
              <a:t>YO</a:t>
            </a:r>
          </a:p>
          <a:p>
            <a:pPr algn="ctr">
              <a:lnSpc>
                <a:spcPct val="80000"/>
              </a:lnSpc>
            </a:pPr>
            <a:r>
              <a:rPr lang="es-ES" sz="1500" dirty="0">
                <a:solidFill>
                  <a:schemeClr val="bg1"/>
                </a:solidFill>
                <a:latin typeface="Calibri" charset="0"/>
                <a:ea typeface="Calibri" charset="0"/>
                <a:cs typeface="Calibri" charset="0"/>
              </a:rPr>
              <a:t>Factores del </a:t>
            </a:r>
            <a:br>
              <a:rPr lang="es-ES" sz="1500" dirty="0">
                <a:solidFill>
                  <a:schemeClr val="bg1"/>
                </a:solidFill>
                <a:latin typeface="Calibri" charset="0"/>
                <a:ea typeface="Calibri" charset="0"/>
                <a:cs typeface="Calibri" charset="0"/>
              </a:rPr>
            </a:br>
            <a:r>
              <a:rPr lang="es-ES" sz="1500" dirty="0">
                <a:solidFill>
                  <a:schemeClr val="bg1"/>
                </a:solidFill>
                <a:latin typeface="Calibri" charset="0"/>
                <a:ea typeface="Calibri" charset="0"/>
                <a:cs typeface="Calibri" charset="0"/>
              </a:rPr>
              <a:t>Proceso</a:t>
            </a:r>
          </a:p>
        </p:txBody>
      </p:sp>
      <p:sp>
        <p:nvSpPr>
          <p:cNvPr id="30" name="CuadroTexto 29"/>
          <p:cNvSpPr txBox="1"/>
          <p:nvPr/>
        </p:nvSpPr>
        <p:spPr>
          <a:xfrm>
            <a:off x="3792764" y="1933068"/>
            <a:ext cx="102592" cy="184666"/>
          </a:xfrm>
          <a:prstGeom prst="rect">
            <a:avLst/>
          </a:prstGeom>
          <a:noFill/>
        </p:spPr>
        <p:txBody>
          <a:bodyPr wrap="none" lIns="0" tIns="0" rIns="0" bIns="0" rtlCol="0">
            <a:spAutoFit/>
          </a:bodyPr>
          <a:lstStyle/>
          <a:p>
            <a:pPr algn="ctr">
              <a:lnSpc>
                <a:spcPct val="80000"/>
              </a:lnSpc>
            </a:pPr>
            <a:r>
              <a:rPr lang="es-ES" sz="1500" dirty="0">
                <a:solidFill>
                  <a:schemeClr val="bg1"/>
                </a:solidFill>
                <a:latin typeface="Calibri" charset="0"/>
                <a:ea typeface="Calibri" charset="0"/>
                <a:cs typeface="Calibri" charset="0"/>
              </a:rPr>
              <a:t>C</a:t>
            </a:r>
          </a:p>
        </p:txBody>
      </p:sp>
      <p:sp>
        <p:nvSpPr>
          <p:cNvPr id="31" name="CuadroTexto 30"/>
          <p:cNvSpPr txBox="1"/>
          <p:nvPr/>
        </p:nvSpPr>
        <p:spPr>
          <a:xfrm>
            <a:off x="5260270" y="1933068"/>
            <a:ext cx="99386" cy="184666"/>
          </a:xfrm>
          <a:prstGeom prst="rect">
            <a:avLst/>
          </a:prstGeom>
          <a:noFill/>
        </p:spPr>
        <p:txBody>
          <a:bodyPr wrap="none" lIns="0" tIns="0" rIns="0" bIns="0" rtlCol="0">
            <a:spAutoFit/>
          </a:bodyPr>
          <a:lstStyle/>
          <a:p>
            <a:pPr algn="ctr">
              <a:lnSpc>
                <a:spcPct val="80000"/>
              </a:lnSpc>
            </a:pPr>
            <a:r>
              <a:rPr lang="es-ES" sz="1500" dirty="0">
                <a:solidFill>
                  <a:schemeClr val="bg1"/>
                </a:solidFill>
                <a:latin typeface="Calibri" charset="0"/>
                <a:ea typeface="Calibri" charset="0"/>
                <a:cs typeface="Calibri" charset="0"/>
              </a:rPr>
              <a:t>P</a:t>
            </a:r>
          </a:p>
        </p:txBody>
      </p:sp>
      <p:cxnSp>
        <p:nvCxnSpPr>
          <p:cNvPr id="32" name="Conector recto 31"/>
          <p:cNvCxnSpPr/>
          <p:nvPr/>
        </p:nvCxnSpPr>
        <p:spPr>
          <a:xfrm>
            <a:off x="5167134" y="1576318"/>
            <a:ext cx="0" cy="8546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3985461" y="1576318"/>
            <a:ext cx="0" cy="8546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20" idx="6"/>
          </p:cNvCxnSpPr>
          <p:nvPr/>
        </p:nvCxnSpPr>
        <p:spPr>
          <a:xfrm flipV="1">
            <a:off x="945366" y="2025086"/>
            <a:ext cx="202038" cy="3159"/>
          </a:xfrm>
          <a:prstGeom prst="straightConnector1">
            <a:avLst/>
          </a:prstGeom>
          <a:ln w="19050">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a:stCxn id="21" idx="3"/>
            <a:endCxn id="28" idx="1"/>
          </p:cNvCxnSpPr>
          <p:nvPr/>
        </p:nvCxnSpPr>
        <p:spPr>
          <a:xfrm>
            <a:off x="2875168" y="2025086"/>
            <a:ext cx="829041" cy="315"/>
          </a:xfrm>
          <a:prstGeom prst="straightConnector1">
            <a:avLst/>
          </a:prstGeom>
          <a:ln w="19050">
            <a:solidFill>
              <a:srgbClr val="714F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p:nvPr/>
        </p:nvCxnSpPr>
        <p:spPr>
          <a:xfrm>
            <a:off x="5439069" y="2025086"/>
            <a:ext cx="829041" cy="315"/>
          </a:xfrm>
          <a:prstGeom prst="straightConnector1">
            <a:avLst/>
          </a:prstGeom>
          <a:ln w="19050">
            <a:solidFill>
              <a:srgbClr val="714FA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7" name="Agrupar 56"/>
          <p:cNvGrpSpPr/>
          <p:nvPr/>
        </p:nvGrpSpPr>
        <p:grpSpPr>
          <a:xfrm>
            <a:off x="5403536" y="1163309"/>
            <a:ext cx="857607" cy="1545674"/>
            <a:chOff x="5399658" y="688042"/>
            <a:chExt cx="857607" cy="1545674"/>
          </a:xfrm>
        </p:grpSpPr>
        <p:sp>
          <p:nvSpPr>
            <p:cNvPr id="58" name="CuadroTexto 57"/>
            <p:cNvSpPr txBox="1"/>
            <p:nvPr/>
          </p:nvSpPr>
          <p:spPr>
            <a:xfrm>
              <a:off x="5399658" y="688042"/>
              <a:ext cx="857607"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INFORMACIÓN</a:t>
              </a:r>
            </a:p>
          </p:txBody>
        </p:sp>
        <p:sp>
          <p:nvSpPr>
            <p:cNvPr id="59" name="CuadroTexto 58"/>
            <p:cNvSpPr txBox="1"/>
            <p:nvPr/>
          </p:nvSpPr>
          <p:spPr>
            <a:xfrm>
              <a:off x="5529980" y="2064439"/>
              <a:ext cx="596317"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FEEDBACK</a:t>
              </a:r>
            </a:p>
          </p:txBody>
        </p:sp>
        <p:sp>
          <p:nvSpPr>
            <p:cNvPr id="60" name="CuadroTexto 59"/>
            <p:cNvSpPr txBox="1"/>
            <p:nvPr/>
          </p:nvSpPr>
          <p:spPr>
            <a:xfrm>
              <a:off x="5500325" y="1287301"/>
              <a:ext cx="655629"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PRODUCTO</a:t>
              </a:r>
            </a:p>
          </p:txBody>
        </p:sp>
      </p:grpSp>
      <p:grpSp>
        <p:nvGrpSpPr>
          <p:cNvPr id="61" name="Agrupar 60"/>
          <p:cNvGrpSpPr/>
          <p:nvPr/>
        </p:nvGrpSpPr>
        <p:grpSpPr>
          <a:xfrm>
            <a:off x="6274589" y="1768459"/>
            <a:ext cx="1706007" cy="513884"/>
            <a:chOff x="1238231" y="1274125"/>
            <a:chExt cx="1706007" cy="513884"/>
          </a:xfrm>
        </p:grpSpPr>
        <p:sp>
          <p:nvSpPr>
            <p:cNvPr id="62" name="Rectángulo redondeado 61"/>
            <p:cNvSpPr/>
            <p:nvPr/>
          </p:nvSpPr>
          <p:spPr>
            <a:xfrm>
              <a:off x="1238231" y="1309688"/>
              <a:ext cx="1706007" cy="44212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3" name="CuadroTexto 62"/>
            <p:cNvSpPr txBox="1"/>
            <p:nvPr/>
          </p:nvSpPr>
          <p:spPr>
            <a:xfrm>
              <a:off x="1591193" y="1415336"/>
              <a:ext cx="100008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PROVEEDOR</a:t>
              </a:r>
            </a:p>
          </p:txBody>
        </p:sp>
        <p:sp>
          <p:nvSpPr>
            <p:cNvPr id="64" name="CuadroTexto 63"/>
            <p:cNvSpPr txBox="1"/>
            <p:nvPr/>
          </p:nvSpPr>
          <p:spPr>
            <a:xfrm>
              <a:off x="1325854" y="1415336"/>
              <a:ext cx="10259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C</a:t>
              </a:r>
            </a:p>
          </p:txBody>
        </p:sp>
        <p:sp>
          <p:nvSpPr>
            <p:cNvPr id="65" name="CuadroTexto 64"/>
            <p:cNvSpPr txBox="1"/>
            <p:nvPr/>
          </p:nvSpPr>
          <p:spPr>
            <a:xfrm>
              <a:off x="2759389" y="1415336"/>
              <a:ext cx="102592" cy="230832"/>
            </a:xfrm>
            <a:prstGeom prst="rect">
              <a:avLst/>
            </a:prstGeom>
            <a:noFill/>
          </p:spPr>
          <p:txBody>
            <a:bodyPr wrap="none" lIns="0" tIns="0" rIns="0" bIns="0" rtlCol="0">
              <a:spAutoFit/>
            </a:bodyPr>
            <a:lstStyle/>
            <a:p>
              <a:r>
                <a:rPr lang="es-ES" sz="1500" b="1" dirty="0">
                  <a:solidFill>
                    <a:schemeClr val="bg1"/>
                  </a:solidFill>
                  <a:latin typeface="Calibri" charset="0"/>
                  <a:ea typeface="Calibri" charset="0"/>
                  <a:cs typeface="Calibri" charset="0"/>
                </a:rPr>
                <a:t>P</a:t>
              </a:r>
            </a:p>
          </p:txBody>
        </p:sp>
        <p:cxnSp>
          <p:nvCxnSpPr>
            <p:cNvPr id="66" name="Conector recto 65"/>
            <p:cNvCxnSpPr/>
            <p:nvPr/>
          </p:nvCxnSpPr>
          <p:spPr>
            <a:xfrm>
              <a:off x="2668416" y="1274125"/>
              <a:ext cx="0" cy="5138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ector recto 66"/>
            <p:cNvCxnSpPr/>
            <p:nvPr/>
          </p:nvCxnSpPr>
          <p:spPr>
            <a:xfrm>
              <a:off x="1516068" y="1274125"/>
              <a:ext cx="0" cy="5138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8" name="Elipse 67"/>
          <p:cNvSpPr/>
          <p:nvPr/>
        </p:nvSpPr>
        <p:spPr>
          <a:xfrm>
            <a:off x="8233560" y="1807181"/>
            <a:ext cx="442128" cy="442128"/>
          </a:xfrm>
          <a:prstGeom prst="ellips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latin typeface="Calibri" charset="0"/>
                <a:ea typeface="Calibri" charset="0"/>
                <a:cs typeface="Calibri" charset="0"/>
              </a:rPr>
              <a:t>C</a:t>
            </a:r>
          </a:p>
        </p:txBody>
      </p:sp>
      <p:cxnSp>
        <p:nvCxnSpPr>
          <p:cNvPr id="70" name="Conector recto de flecha 69"/>
          <p:cNvCxnSpPr/>
          <p:nvPr/>
        </p:nvCxnSpPr>
        <p:spPr>
          <a:xfrm flipV="1">
            <a:off x="7980596" y="2028245"/>
            <a:ext cx="214079" cy="1"/>
          </a:xfrm>
          <a:prstGeom prst="straightConnector1">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angular 93"/>
          <p:cNvCxnSpPr>
            <a:stCxn id="92" idx="0"/>
            <a:endCxn id="91" idx="0"/>
          </p:cNvCxnSpPr>
          <p:nvPr/>
        </p:nvCxnSpPr>
        <p:spPr>
          <a:xfrm rot="16200000" flipH="1">
            <a:off x="5763845" y="1111973"/>
            <a:ext cx="173627" cy="1138085"/>
          </a:xfrm>
          <a:prstGeom prst="bentConnector3">
            <a:avLst>
              <a:gd name="adj1" fmla="val -298068"/>
            </a:avLst>
          </a:prstGeom>
          <a:ln w="19050">
            <a:solidFill>
              <a:srgbClr val="714F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Conector angular 99"/>
          <p:cNvCxnSpPr>
            <a:stCxn id="98" idx="2"/>
            <a:endCxn id="99" idx="2"/>
          </p:cNvCxnSpPr>
          <p:nvPr/>
        </p:nvCxnSpPr>
        <p:spPr>
          <a:xfrm rot="5400000">
            <a:off x="5759981" y="1803520"/>
            <a:ext cx="181359" cy="1138085"/>
          </a:xfrm>
          <a:prstGeom prst="bentConnector3">
            <a:avLst>
              <a:gd name="adj1" fmla="val 282069"/>
            </a:avLst>
          </a:prstGeom>
          <a:ln w="19050">
            <a:solidFill>
              <a:srgbClr val="714F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5" name="Agrupar 114"/>
          <p:cNvGrpSpPr/>
          <p:nvPr/>
        </p:nvGrpSpPr>
        <p:grpSpPr>
          <a:xfrm>
            <a:off x="2836481" y="1163309"/>
            <a:ext cx="857607" cy="1545674"/>
            <a:chOff x="5399658" y="688042"/>
            <a:chExt cx="857607" cy="1545674"/>
          </a:xfrm>
        </p:grpSpPr>
        <p:sp>
          <p:nvSpPr>
            <p:cNvPr id="116" name="CuadroTexto 115"/>
            <p:cNvSpPr txBox="1"/>
            <p:nvPr/>
          </p:nvSpPr>
          <p:spPr>
            <a:xfrm>
              <a:off x="5399658" y="688042"/>
              <a:ext cx="857607"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INFORMACIÓN</a:t>
              </a:r>
            </a:p>
          </p:txBody>
        </p:sp>
        <p:sp>
          <p:nvSpPr>
            <p:cNvPr id="117" name="CuadroTexto 116"/>
            <p:cNvSpPr txBox="1"/>
            <p:nvPr/>
          </p:nvSpPr>
          <p:spPr>
            <a:xfrm>
              <a:off x="5529980" y="2064439"/>
              <a:ext cx="596317"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FEEDBACK</a:t>
              </a:r>
            </a:p>
          </p:txBody>
        </p:sp>
        <p:sp>
          <p:nvSpPr>
            <p:cNvPr id="118" name="CuadroTexto 117"/>
            <p:cNvSpPr txBox="1"/>
            <p:nvPr/>
          </p:nvSpPr>
          <p:spPr>
            <a:xfrm>
              <a:off x="5500325" y="1287301"/>
              <a:ext cx="655629" cy="169277"/>
            </a:xfrm>
            <a:prstGeom prst="rect">
              <a:avLst/>
            </a:prstGeom>
            <a:noFill/>
          </p:spPr>
          <p:txBody>
            <a:bodyPr wrap="none" lIns="0" tIns="0" rIns="0" bIns="0" rtlCol="0">
              <a:spAutoFit/>
            </a:bodyPr>
            <a:lstStyle/>
            <a:p>
              <a:r>
                <a:rPr lang="es-ES" sz="1100" dirty="0">
                  <a:latin typeface="Calibri" charset="0"/>
                  <a:ea typeface="Calibri" charset="0"/>
                  <a:cs typeface="Calibri" charset="0"/>
                </a:rPr>
                <a:t>PRODUCTO</a:t>
              </a:r>
            </a:p>
          </p:txBody>
        </p:sp>
      </p:grpSp>
      <p:cxnSp>
        <p:nvCxnSpPr>
          <p:cNvPr id="119" name="Conector angular 118"/>
          <p:cNvCxnSpPr>
            <a:stCxn id="114" idx="0"/>
            <a:endCxn id="113" idx="0"/>
          </p:cNvCxnSpPr>
          <p:nvPr/>
        </p:nvCxnSpPr>
        <p:spPr>
          <a:xfrm rot="5400000" flipH="1" flipV="1">
            <a:off x="3193612" y="1119853"/>
            <a:ext cx="179985" cy="1138085"/>
          </a:xfrm>
          <a:prstGeom prst="bentConnector3">
            <a:avLst>
              <a:gd name="adj1" fmla="val 387814"/>
            </a:avLst>
          </a:prstGeom>
          <a:ln w="19050">
            <a:solidFill>
              <a:srgbClr val="714F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Conector angular 119"/>
          <p:cNvCxnSpPr/>
          <p:nvPr/>
        </p:nvCxnSpPr>
        <p:spPr>
          <a:xfrm rot="5400000" flipH="1">
            <a:off x="3189916" y="1797803"/>
            <a:ext cx="187378" cy="1138085"/>
          </a:xfrm>
          <a:prstGeom prst="bentConnector3">
            <a:avLst>
              <a:gd name="adj1" fmla="val -177961"/>
            </a:avLst>
          </a:prstGeom>
          <a:ln w="19050">
            <a:solidFill>
              <a:srgbClr val="714F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9" name="Rectángulo redondeado 128"/>
          <p:cNvSpPr/>
          <p:nvPr/>
        </p:nvSpPr>
        <p:spPr>
          <a:xfrm>
            <a:off x="4429467" y="3474355"/>
            <a:ext cx="1706007" cy="442128"/>
          </a:xfrm>
          <a:prstGeom prst="roundRect">
            <a:avLst>
              <a:gd name="adj" fmla="val 3223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Calibri" charset="0"/>
                <a:ea typeface="Calibri" charset="0"/>
                <a:cs typeface="Calibri" charset="0"/>
              </a:rPr>
              <a:t>CLIENTE</a:t>
            </a:r>
            <a:endParaRPr lang="es-ES_tradnl" sz="1600" dirty="0">
              <a:latin typeface="Calibri" charset="0"/>
              <a:ea typeface="Calibri" charset="0"/>
              <a:cs typeface="Calibri" charset="0"/>
            </a:endParaRPr>
          </a:p>
        </p:txBody>
      </p:sp>
      <p:sp>
        <p:nvSpPr>
          <p:cNvPr id="130" name="Rectángulo redondeado 129"/>
          <p:cNvSpPr/>
          <p:nvPr/>
        </p:nvSpPr>
        <p:spPr>
          <a:xfrm>
            <a:off x="2958142" y="3474355"/>
            <a:ext cx="1706007" cy="442128"/>
          </a:xfrm>
          <a:prstGeom prst="roundRect">
            <a:avLst>
              <a:gd name="adj" fmla="val 32234"/>
            </a:avLst>
          </a:prstGeom>
          <a:solidFill>
            <a:srgbClr val="FF78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Calibri" charset="0"/>
                <a:ea typeface="Calibri" charset="0"/>
                <a:cs typeface="Calibri" charset="0"/>
              </a:rPr>
              <a:t>Proceso</a:t>
            </a:r>
            <a:endParaRPr lang="es-ES_tradnl" sz="1600" dirty="0">
              <a:latin typeface="Calibri" charset="0"/>
              <a:ea typeface="Calibri" charset="0"/>
              <a:cs typeface="Calibri" charset="0"/>
            </a:endParaRPr>
          </a:p>
        </p:txBody>
      </p:sp>
      <p:sp>
        <p:nvSpPr>
          <p:cNvPr id="132" name="Rectángulo redondeado 131"/>
          <p:cNvSpPr/>
          <p:nvPr/>
        </p:nvSpPr>
        <p:spPr>
          <a:xfrm>
            <a:off x="7403798" y="3474355"/>
            <a:ext cx="1271890" cy="442128"/>
          </a:xfrm>
          <a:prstGeom prst="roundRect">
            <a:avLst>
              <a:gd name="adj" fmla="val 22954"/>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Calibri" charset="0"/>
                <a:ea typeface="Calibri" charset="0"/>
                <a:cs typeface="Calibri" charset="0"/>
              </a:rPr>
              <a:t>CLIENTE FINAL</a:t>
            </a:r>
            <a:endParaRPr lang="es-ES_tradnl" sz="1600" b="1" dirty="0">
              <a:solidFill>
                <a:schemeClr val="tx1"/>
              </a:solidFill>
              <a:latin typeface="Calibri" charset="0"/>
              <a:ea typeface="Calibri" charset="0"/>
              <a:cs typeface="Calibri" charset="0"/>
            </a:endParaRPr>
          </a:p>
        </p:txBody>
      </p:sp>
      <p:cxnSp>
        <p:nvCxnSpPr>
          <p:cNvPr id="135" name="Conector recto de flecha 134"/>
          <p:cNvCxnSpPr>
            <a:stCxn id="129" idx="3"/>
            <a:endCxn id="132" idx="1"/>
          </p:cNvCxnSpPr>
          <p:nvPr/>
        </p:nvCxnSpPr>
        <p:spPr>
          <a:xfrm>
            <a:off x="6135474" y="3695419"/>
            <a:ext cx="1268324" cy="0"/>
          </a:xfrm>
          <a:prstGeom prst="straightConnector1">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85EC2C48-1AD8-4BA7-AA3F-BD274A84ABFF}"/>
              </a:ext>
            </a:extLst>
          </p:cNvPr>
          <p:cNvSpPr txBox="1"/>
          <p:nvPr/>
        </p:nvSpPr>
        <p:spPr>
          <a:xfrm>
            <a:off x="6362212" y="3411990"/>
            <a:ext cx="707245" cy="261610"/>
          </a:xfrm>
          <a:prstGeom prst="rect">
            <a:avLst/>
          </a:prstGeom>
          <a:noFill/>
        </p:spPr>
        <p:txBody>
          <a:bodyPr wrap="none" rtlCol="0">
            <a:spAutoFit/>
          </a:bodyPr>
          <a:lstStyle/>
          <a:p>
            <a:r>
              <a:rPr lang="es-ES" sz="1100" dirty="0">
                <a:latin typeface="Calibri" charset="0"/>
                <a:cs typeface="Calibri" charset="0"/>
              </a:rPr>
              <a:t>Producto</a:t>
            </a:r>
            <a:endParaRPr lang="es-PE" sz="1100" dirty="0">
              <a:latin typeface="Calibri" charset="0"/>
              <a:cs typeface="Calibri" charset="0"/>
            </a:endParaRPr>
          </a:p>
        </p:txBody>
      </p:sp>
    </p:spTree>
    <p:extLst>
      <p:ext uri="{BB962C8B-B14F-4D97-AF65-F5344CB8AC3E}">
        <p14:creationId xmlns:p14="http://schemas.microsoft.com/office/powerpoint/2010/main" val="740195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475216" cy="3016210"/>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La Gestión por procesos, Orienta la empresa hacia el cliente y hacia los objetivos de la empresa.</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Contribuye a reducir los costos operativos y de gestión al facilitar la identificación de los costos innecesarios debidos a la mala calidad de las actividades internas (sin valor añadido).</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Por encima de todo, la Gestión por Procesos proporciona la estructura para que la cooperación exceda las barreras funcionales. Elimina las barreras organizativas y departamentales, fomentando el trabajo en equipos e integra eficazmente a las personas.</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La satisfacción del cliente se basa en su percepción de la satisfacción de sus necesidades y expectativas.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08307"/>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1011260" y="2661729"/>
            <a:ext cx="114138" cy="117546"/>
          </a:xfrm>
          <a:prstGeom prst="rect">
            <a:avLst/>
          </a:prstGeom>
        </p:spPr>
      </p:pic>
      <p:pic>
        <p:nvPicPr>
          <p:cNvPr id="10" name="Imagen 9"/>
          <p:cNvPicPr>
            <a:picLocks noChangeAspect="1"/>
          </p:cNvPicPr>
          <p:nvPr/>
        </p:nvPicPr>
        <p:blipFill>
          <a:blip r:embed="rId3"/>
          <a:stretch>
            <a:fillRect/>
          </a:stretch>
        </p:blipFill>
        <p:spPr>
          <a:xfrm>
            <a:off x="1011260" y="3741359"/>
            <a:ext cx="114138" cy="117546"/>
          </a:xfrm>
          <a:prstGeom prst="rect">
            <a:avLst/>
          </a:prstGeom>
        </p:spPr>
      </p:pic>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2" name="Rectangle 5">
            <a:extLst>
              <a:ext uri="{FF2B5EF4-FFF2-40B4-BE49-F238E27FC236}">
                <a16:creationId xmlns:a16="http://schemas.microsoft.com/office/drawing/2014/main" id="{0139CA56-B182-FC4A-84D3-2FC72B7FF612}"/>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1173655"/>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342900" lvl="0" indent="-342900">
              <a:lnSpc>
                <a:spcPct val="107000"/>
              </a:lnSpc>
              <a:spcAft>
                <a:spcPts val="800"/>
              </a:spcAft>
              <a:buFont typeface="+mj-lt"/>
              <a:buAutoNum type="arabicPeriod"/>
              <a:tabLst>
                <a:tab pos="457200" algn="l"/>
              </a:tabLst>
            </a:pPr>
            <a:r>
              <a:rPr lang="es-ES" sz="16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Identificar 2 procesos en la empresa donde ustedes se desempeñan.</a:t>
            </a:r>
            <a:endParaRPr lang="es-PE" sz="16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tabLst>
                <a:tab pos="457200" algn="l"/>
              </a:tabLst>
            </a:pPr>
            <a:r>
              <a:rPr lang="es-ES" sz="16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Descomponer el proceso en actividades y Tareas</a:t>
            </a:r>
            <a:endParaRPr lang="es-PE" sz="16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82025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UN PROCESO?</a:t>
            </a:r>
          </a:p>
        </p:txBody>
      </p:sp>
      <p:sp>
        <p:nvSpPr>
          <p:cNvPr id="4" name="Rectángulo redondeado 3"/>
          <p:cNvSpPr/>
          <p:nvPr/>
        </p:nvSpPr>
        <p:spPr>
          <a:xfrm>
            <a:off x="1362631" y="1882588"/>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p:cNvPicPr>
            <a:picLocks noChangeAspect="1"/>
          </p:cNvPicPr>
          <p:nvPr/>
        </p:nvPicPr>
        <p:blipFill rotWithShape="1">
          <a:blip r:embed="rId3"/>
          <a:srcRect l="30026" r="24147" b="47890"/>
          <a:stretch/>
        </p:blipFill>
        <p:spPr>
          <a:xfrm>
            <a:off x="1640542" y="1410107"/>
            <a:ext cx="546847" cy="920717"/>
          </a:xfrm>
          <a:prstGeom prst="rect">
            <a:avLst/>
          </a:prstGeom>
        </p:spPr>
      </p:pic>
      <p:sp>
        <p:nvSpPr>
          <p:cNvPr id="7" name="object 7"/>
          <p:cNvSpPr txBox="1"/>
          <p:nvPr/>
        </p:nvSpPr>
        <p:spPr>
          <a:xfrm>
            <a:off x="1754368" y="2402902"/>
            <a:ext cx="5531336" cy="1384995"/>
          </a:xfrm>
          <a:prstGeom prst="rect">
            <a:avLst/>
          </a:prstGeom>
        </p:spPr>
        <p:txBody>
          <a:bodyPr vert="horz" wrap="square" lIns="0" tIns="0" rIns="0" bIns="0" rtlCol="0">
            <a:spAutoFit/>
          </a:bodyPr>
          <a:lstStyle/>
          <a:p>
            <a:pPr marL="11725">
              <a:buSzPct val="100000"/>
              <a:tabLst>
                <a:tab pos="121285" algn="l"/>
              </a:tabLst>
            </a:pPr>
            <a:r>
              <a:rPr lang="es-ES_tradnl" spc="-10" dirty="0">
                <a:solidFill>
                  <a:schemeClr val="bg1"/>
                </a:solidFill>
                <a:latin typeface="Calibri" charset="0"/>
                <a:ea typeface="Calibri" charset="0"/>
                <a:cs typeface="Calibri" charset="0"/>
              </a:rPr>
              <a:t>Conjunto de actividades mutuamente relacionadas y que interactúan entre sí, las cuales transforman elementos de entrada en resultados (salidas).</a:t>
            </a:r>
          </a:p>
          <a:p>
            <a:pPr marL="11725">
              <a:buSzPct val="100000"/>
              <a:tabLst>
                <a:tab pos="121285" algn="l"/>
              </a:tabLst>
            </a:pPr>
            <a:endParaRPr lang="es-ES_tradnl" spc="-10" dirty="0">
              <a:solidFill>
                <a:schemeClr val="bg1"/>
              </a:solidFill>
              <a:latin typeface="Calibri" charset="0"/>
              <a:ea typeface="Calibri" charset="0"/>
              <a:cs typeface="Calibri" charset="0"/>
            </a:endParaRPr>
          </a:p>
          <a:p>
            <a:pPr marL="11725" algn="r">
              <a:buSzPct val="100000"/>
              <a:tabLst>
                <a:tab pos="121285" algn="l"/>
              </a:tabLst>
            </a:pPr>
            <a:r>
              <a:rPr lang="es-ES_tradnl" dirty="0">
                <a:solidFill>
                  <a:schemeClr val="bg1"/>
                </a:solidFill>
                <a:latin typeface="Calibri" charset="0"/>
                <a:ea typeface="Calibri" charset="0"/>
                <a:cs typeface="Calibri" charset="0"/>
              </a:rPr>
              <a:t>ISO 9000:2015</a:t>
            </a:r>
          </a:p>
        </p:txBody>
      </p:sp>
    </p:spTree>
    <p:extLst>
      <p:ext uri="{BB962C8B-B14F-4D97-AF65-F5344CB8AC3E}">
        <p14:creationId xmlns:p14="http://schemas.microsoft.com/office/powerpoint/2010/main" val="349598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4774320" cy="646331"/>
          </a:xfrm>
          <a:prstGeom prst="rect">
            <a:avLst/>
          </a:prstGeom>
        </p:spPr>
        <p:txBody>
          <a:bodyPr vert="horz" wrap="square" lIns="0" tIns="0" rIns="0" bIns="0" rtlCol="0">
            <a:spAutoFit/>
          </a:bodyPr>
          <a:lstStyle/>
          <a:p>
            <a:pPr marL="9525" indent="-9525">
              <a:spcBef>
                <a:spcPts val="0"/>
              </a:spcBef>
              <a:buSzPct val="100000"/>
            </a:pPr>
            <a:r>
              <a:rPr lang="es" sz="1400" dirty="0">
                <a:latin typeface="Calibri" charset="0"/>
                <a:ea typeface="Calibri" charset="0"/>
                <a:cs typeface="Calibri" charset="0"/>
              </a:rPr>
              <a:t>Jose Antonio Perez Fernandez de Velasco (2004). “Gestión por Procesos – Cómo utilizar ISO 9001:2000 para mejorar la gestión de la organización”. España, Madrid. Editorial ESIC. </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702BF51E-235B-EC48-B6B0-0099EE4395D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203" y="921778"/>
            <a:ext cx="7304442" cy="1477328"/>
          </a:xfrm>
          <a:prstGeom prst="rect">
            <a:avLst/>
          </a:prstGeom>
        </p:spPr>
        <p:txBody>
          <a:bodyPr vert="horz" wrap="square" lIns="0" tIns="0" rIns="0" bIns="0" rtlCol="0">
            <a:spAutoFit/>
          </a:bodyPr>
          <a:lstStyle/>
          <a:p>
            <a:pPr marL="11725">
              <a:buSzPct val="100000"/>
              <a:tabLst>
                <a:tab pos="121285" algn="l"/>
              </a:tabLst>
            </a:pPr>
            <a:r>
              <a:rPr lang="es-ES_tradnl" sz="1600" spc="-10" dirty="0">
                <a:solidFill>
                  <a:srgbClr val="262626"/>
                </a:solidFill>
                <a:latin typeface="Calibri" charset="0"/>
                <a:ea typeface="Calibri" charset="0"/>
                <a:cs typeface="Calibri" charset="0"/>
              </a:rPr>
              <a:t>Secuencia (ordenada) de actividades cuyo producto o servicio (salidas) tiene </a:t>
            </a:r>
            <a:r>
              <a:rPr lang="es-ES_tradnl" sz="1600" b="1" spc="-10" dirty="0">
                <a:solidFill>
                  <a:srgbClr val="262626"/>
                </a:solidFill>
                <a:latin typeface="Calibri" charset="0"/>
                <a:ea typeface="Calibri" charset="0"/>
                <a:cs typeface="Calibri" charset="0"/>
              </a:rPr>
              <a:t>valor</a:t>
            </a:r>
            <a:r>
              <a:rPr lang="es-ES_tradnl" sz="1600" spc="-10" dirty="0">
                <a:solidFill>
                  <a:srgbClr val="262626"/>
                </a:solidFill>
                <a:latin typeface="Calibri" charset="0"/>
                <a:ea typeface="Calibri" charset="0"/>
                <a:cs typeface="Calibri" charset="0"/>
              </a:rPr>
              <a:t> para su usuario o cliente.</a:t>
            </a:r>
          </a:p>
          <a:p>
            <a:pPr marL="11725">
              <a:buSzPct val="100000"/>
              <a:tabLst>
                <a:tab pos="121285" algn="l"/>
              </a:tabLst>
            </a:pPr>
            <a:endParaRPr lang="es-ES_tradnl" sz="1600" spc="-10" dirty="0">
              <a:solidFill>
                <a:srgbClr val="262626"/>
              </a:solidFill>
              <a:latin typeface="Calibri" charset="0"/>
              <a:ea typeface="Calibri" charset="0"/>
              <a:cs typeface="Calibri" charset="0"/>
            </a:endParaRPr>
          </a:p>
          <a:p>
            <a:pPr marL="11725">
              <a:buSzPct val="100000"/>
              <a:tabLst>
                <a:tab pos="121285" algn="l"/>
              </a:tabLst>
            </a:pPr>
            <a:r>
              <a:rPr lang="es-ES_tradnl" sz="1600" b="1" spc="-10" dirty="0">
                <a:solidFill>
                  <a:srgbClr val="262626"/>
                </a:solidFill>
                <a:latin typeface="Calibri" charset="0"/>
                <a:ea typeface="Calibri" charset="0"/>
                <a:cs typeface="Calibri" charset="0"/>
              </a:rPr>
              <a:t>De forma más sencilla:</a:t>
            </a:r>
          </a:p>
          <a:p>
            <a:pPr marL="11725">
              <a:buSzPct val="100000"/>
              <a:tabLst>
                <a:tab pos="121285" algn="l"/>
              </a:tabLst>
            </a:pPr>
            <a:endParaRPr lang="es-ES_tradnl" sz="1600" b="1" spc="-10" dirty="0">
              <a:solidFill>
                <a:srgbClr val="262626"/>
              </a:solidFill>
              <a:latin typeface="Calibri" charset="0"/>
              <a:ea typeface="Calibri" charset="0"/>
              <a:cs typeface="Calibri" charset="0"/>
            </a:endParaRPr>
          </a:p>
          <a:p>
            <a:pPr marL="11725">
              <a:buSzPct val="100000"/>
              <a:tabLst>
                <a:tab pos="121285" algn="l"/>
              </a:tabLst>
            </a:pPr>
            <a:r>
              <a:rPr lang="es-ES_tradnl" sz="1600" b="1" spc="-10" dirty="0">
                <a:solidFill>
                  <a:srgbClr val="262626"/>
                </a:solidFill>
                <a:latin typeface="Calibri" charset="0"/>
                <a:ea typeface="Calibri" charset="0"/>
                <a:cs typeface="Calibri" charset="0"/>
              </a:rPr>
              <a:t>“Secuencia de </a:t>
            </a:r>
            <a:r>
              <a:rPr lang="es-ES_tradnl" sz="1600" b="1" spc="-10" dirty="0">
                <a:solidFill>
                  <a:srgbClr val="8EC540"/>
                </a:solidFill>
                <a:latin typeface="Calibri" charset="0"/>
                <a:ea typeface="Calibri" charset="0"/>
                <a:cs typeface="Calibri" charset="0"/>
              </a:rPr>
              <a:t>actividades  </a:t>
            </a:r>
            <a:r>
              <a:rPr lang="es-ES_tradnl" sz="1600" b="1" spc="-10" dirty="0">
                <a:solidFill>
                  <a:srgbClr val="262626"/>
                </a:solidFill>
                <a:latin typeface="Calibri" charset="0"/>
                <a:ea typeface="Calibri" charset="0"/>
                <a:cs typeface="Calibri" charset="0"/>
              </a:rPr>
              <a:t>que tiene un producto o servicio”</a:t>
            </a:r>
          </a:p>
        </p:txBody>
      </p:sp>
      <p:sp>
        <p:nvSpPr>
          <p:cNvPr id="4"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UN PROCESO?</a:t>
            </a:r>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6099" t="7480" r="11259" b="6654"/>
          <a:stretch/>
        </p:blipFill>
        <p:spPr>
          <a:xfrm>
            <a:off x="2767780" y="2969341"/>
            <a:ext cx="3608439" cy="2035278"/>
          </a:xfrm>
          <a:prstGeom prst="rect">
            <a:avLst/>
          </a:prstGeom>
        </p:spPr>
      </p:pic>
    </p:spTree>
    <p:extLst>
      <p:ext uri="{BB962C8B-B14F-4D97-AF65-F5344CB8AC3E}">
        <p14:creationId xmlns:p14="http://schemas.microsoft.com/office/powerpoint/2010/main" val="188741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Agrupar 52"/>
          <p:cNvGrpSpPr/>
          <p:nvPr/>
        </p:nvGrpSpPr>
        <p:grpSpPr>
          <a:xfrm>
            <a:off x="1212070" y="1251403"/>
            <a:ext cx="6719860" cy="3215027"/>
            <a:chOff x="1107712" y="1251403"/>
            <a:chExt cx="6719860" cy="3215027"/>
          </a:xfrm>
        </p:grpSpPr>
        <p:cxnSp>
          <p:nvCxnSpPr>
            <p:cNvPr id="38" name="Conector recto de flecha 37"/>
            <p:cNvCxnSpPr/>
            <p:nvPr/>
          </p:nvCxnSpPr>
          <p:spPr>
            <a:xfrm>
              <a:off x="1107712" y="4222982"/>
              <a:ext cx="3553935" cy="0"/>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4761643" y="4222982"/>
              <a:ext cx="3065929" cy="0"/>
            </a:xfrm>
            <a:prstGeom prst="straightConnector1">
              <a:avLst/>
            </a:prstGeom>
            <a:ln w="28575">
              <a:solidFill>
                <a:srgbClr val="714F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ángulo redondeado 2"/>
            <p:cNvSpPr/>
            <p:nvPr/>
          </p:nvSpPr>
          <p:spPr>
            <a:xfrm rot="16200000">
              <a:off x="544990" y="2365936"/>
              <a:ext cx="1630270" cy="504825"/>
            </a:xfrm>
            <a:prstGeom prst="roundRect">
              <a:avLst>
                <a:gd name="adj" fmla="val 830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Proveedor</a:t>
              </a:r>
            </a:p>
          </p:txBody>
        </p:sp>
        <p:sp>
          <p:nvSpPr>
            <p:cNvPr id="21" name="Rectángulo redondeado 20"/>
            <p:cNvSpPr/>
            <p:nvPr/>
          </p:nvSpPr>
          <p:spPr>
            <a:xfrm rot="16200000">
              <a:off x="6760025" y="2365936"/>
              <a:ext cx="1630268" cy="504825"/>
            </a:xfrm>
            <a:prstGeom prst="roundRect">
              <a:avLst>
                <a:gd name="adj" fmla="val 830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Cliente</a:t>
              </a:r>
              <a:endParaRPr lang="es-ES_tradnl" dirty="0">
                <a:latin typeface="Calibri" charset="0"/>
                <a:ea typeface="Calibri" charset="0"/>
                <a:cs typeface="Calibri" charset="0"/>
              </a:endParaRPr>
            </a:p>
          </p:txBody>
        </p:sp>
        <p:sp>
          <p:nvSpPr>
            <p:cNvPr id="22" name="Flecha derecha 21"/>
            <p:cNvSpPr/>
            <p:nvPr/>
          </p:nvSpPr>
          <p:spPr>
            <a:xfrm>
              <a:off x="1796890" y="2309066"/>
              <a:ext cx="1443318" cy="618565"/>
            </a:xfrm>
            <a:prstGeom prst="rightArrow">
              <a:avLst>
                <a:gd name="adj1" fmla="val 61594"/>
                <a:gd name="adj2"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latin typeface="Calibri" charset="0"/>
                  <a:ea typeface="Calibri" charset="0"/>
                  <a:cs typeface="Calibri" charset="0"/>
                </a:rPr>
                <a:t>Entradas</a:t>
              </a:r>
            </a:p>
          </p:txBody>
        </p:sp>
        <p:sp>
          <p:nvSpPr>
            <p:cNvPr id="23" name="Flecha derecha 22"/>
            <p:cNvSpPr/>
            <p:nvPr/>
          </p:nvSpPr>
          <p:spPr>
            <a:xfrm>
              <a:off x="5699574" y="2309066"/>
              <a:ext cx="1443318" cy="618565"/>
            </a:xfrm>
            <a:prstGeom prst="rightArrow">
              <a:avLst>
                <a:gd name="adj1" fmla="val 61594"/>
                <a:gd name="adj2"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atin typeface="Calibri" charset="0"/>
                  <a:ea typeface="Calibri" charset="0"/>
                  <a:cs typeface="Calibri" charset="0"/>
                </a:rPr>
                <a:t>Salidas</a:t>
              </a:r>
              <a:endParaRPr lang="es-ES_tradnl" dirty="0">
                <a:latin typeface="Calibri" charset="0"/>
                <a:ea typeface="Calibri" charset="0"/>
                <a:cs typeface="Calibri" charset="0"/>
              </a:endParaRPr>
            </a:p>
          </p:txBody>
        </p:sp>
        <p:sp>
          <p:nvSpPr>
            <p:cNvPr id="24" name="Cilindro 23"/>
            <p:cNvSpPr/>
            <p:nvPr/>
          </p:nvSpPr>
          <p:spPr>
            <a:xfrm rot="5400000">
              <a:off x="3938719" y="1566262"/>
              <a:ext cx="1057837" cy="2104173"/>
            </a:xfrm>
            <a:prstGeom prst="can">
              <a:avLst/>
            </a:prstGeom>
            <a:solidFill>
              <a:srgbClr val="FF78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CuadroTexto 24"/>
            <p:cNvSpPr txBox="1"/>
            <p:nvPr/>
          </p:nvSpPr>
          <p:spPr>
            <a:xfrm>
              <a:off x="3520978" y="2095787"/>
              <a:ext cx="1676400" cy="1015663"/>
            </a:xfrm>
            <a:prstGeom prst="rect">
              <a:avLst/>
            </a:prstGeom>
            <a:noFill/>
          </p:spPr>
          <p:txBody>
            <a:bodyPr wrap="square" rtlCol="0">
              <a:spAutoFit/>
            </a:bodyPr>
            <a:lstStyle/>
            <a:p>
              <a:pPr algn="ctr"/>
              <a:r>
                <a:rPr lang="es-ES_tradnl" b="1" dirty="0">
                  <a:solidFill>
                    <a:schemeClr val="bg1"/>
                  </a:solidFill>
                  <a:latin typeface="Calibri" charset="0"/>
                  <a:ea typeface="Calibri" charset="0"/>
                  <a:cs typeface="Calibri" charset="0"/>
                </a:rPr>
                <a:t>Proceso</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1</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2</a:t>
              </a:r>
            </a:p>
            <a:p>
              <a:r>
                <a:rPr lang="es-ES_tradnl" sz="1400" b="1" dirty="0">
                  <a:solidFill>
                    <a:schemeClr val="bg1"/>
                  </a:solidFill>
                  <a:latin typeface="Calibri" charset="0"/>
                  <a:ea typeface="Calibri" charset="0"/>
                  <a:cs typeface="Calibri" charset="0"/>
                </a:rPr>
                <a:t>-</a:t>
              </a:r>
              <a:r>
                <a:rPr lang="es-ES_tradnl" sz="1400" b="1" dirty="0" err="1">
                  <a:solidFill>
                    <a:schemeClr val="bg1"/>
                  </a:solidFill>
                  <a:latin typeface="Calibri" charset="0"/>
                  <a:ea typeface="Calibri" charset="0"/>
                  <a:cs typeface="Calibri" charset="0"/>
                </a:rPr>
                <a:t>Act</a:t>
              </a:r>
              <a:r>
                <a:rPr lang="es-ES_tradnl" sz="1400" b="1" dirty="0">
                  <a:solidFill>
                    <a:schemeClr val="bg1"/>
                  </a:solidFill>
                  <a:latin typeface="Calibri" charset="0"/>
                  <a:ea typeface="Calibri" charset="0"/>
                  <a:cs typeface="Calibri" charset="0"/>
                </a:rPr>
                <a:t> 3…</a:t>
              </a:r>
            </a:p>
          </p:txBody>
        </p:sp>
        <p:sp>
          <p:nvSpPr>
            <p:cNvPr id="26" name="Rectángulo redondeado 25"/>
            <p:cNvSpPr/>
            <p:nvPr/>
          </p:nvSpPr>
          <p:spPr>
            <a:xfrm>
              <a:off x="1792383" y="3961605"/>
              <a:ext cx="1443318" cy="504825"/>
            </a:xfrm>
            <a:prstGeom prst="roundRect">
              <a:avLst>
                <a:gd name="adj" fmla="val 830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a:solidFill>
                    <a:schemeClr val="bg1"/>
                  </a:solidFill>
                  <a:latin typeface="Calibri" charset="0"/>
                  <a:ea typeface="Calibri" charset="0"/>
                  <a:cs typeface="Calibri" charset="0"/>
                </a:rPr>
                <a:t>Causa</a:t>
              </a:r>
              <a:endParaRPr lang="es-ES_tradnl" dirty="0">
                <a:solidFill>
                  <a:schemeClr val="bg1"/>
                </a:solidFill>
                <a:latin typeface="Calibri" charset="0"/>
                <a:ea typeface="Calibri" charset="0"/>
                <a:cs typeface="Calibri" charset="0"/>
              </a:endParaRPr>
            </a:p>
          </p:txBody>
        </p:sp>
        <p:sp>
          <p:nvSpPr>
            <p:cNvPr id="27" name="Rectángulo redondeado 26"/>
            <p:cNvSpPr/>
            <p:nvPr/>
          </p:nvSpPr>
          <p:spPr>
            <a:xfrm>
              <a:off x="5699574" y="3961605"/>
              <a:ext cx="1443318" cy="504825"/>
            </a:xfrm>
            <a:prstGeom prst="roundRect">
              <a:avLst>
                <a:gd name="adj" fmla="val 830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a:solidFill>
                    <a:schemeClr val="bg1"/>
                  </a:solidFill>
                  <a:latin typeface="Calibri" charset="0"/>
                  <a:ea typeface="Calibri" charset="0"/>
                  <a:cs typeface="Calibri" charset="0"/>
                </a:rPr>
                <a:t>Efecto</a:t>
              </a:r>
              <a:endParaRPr lang="es-ES" dirty="0">
                <a:solidFill>
                  <a:schemeClr val="bg1"/>
                </a:solidFill>
                <a:latin typeface="Calibri" charset="0"/>
                <a:ea typeface="Calibri" charset="0"/>
                <a:cs typeface="Calibri" charset="0"/>
              </a:endParaRPr>
            </a:p>
          </p:txBody>
        </p:sp>
        <p:cxnSp>
          <p:nvCxnSpPr>
            <p:cNvPr id="41" name="Conector recto de flecha 40"/>
            <p:cNvCxnSpPr/>
            <p:nvPr/>
          </p:nvCxnSpPr>
          <p:spPr>
            <a:xfrm flipV="1">
              <a:off x="4478888" y="3185272"/>
              <a:ext cx="0" cy="376518"/>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4478887" y="1685925"/>
              <a:ext cx="0" cy="349810"/>
            </a:xfrm>
            <a:prstGeom prst="straightConnector1">
              <a:avLst/>
            </a:prstGeom>
            <a:ln w="28575">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6023111" y="1717447"/>
              <a:ext cx="796244"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Resultados</a:t>
              </a:r>
            </a:p>
          </p:txBody>
        </p:sp>
        <p:sp>
          <p:nvSpPr>
            <p:cNvPr id="46" name="CuadroTexto 45"/>
            <p:cNvSpPr txBox="1"/>
            <p:nvPr/>
          </p:nvSpPr>
          <p:spPr>
            <a:xfrm>
              <a:off x="2193813" y="1717447"/>
              <a:ext cx="649473"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Recursos</a:t>
              </a:r>
            </a:p>
          </p:txBody>
        </p:sp>
        <p:sp>
          <p:nvSpPr>
            <p:cNvPr id="47" name="CuadroTexto 46"/>
            <p:cNvSpPr txBox="1"/>
            <p:nvPr/>
          </p:nvSpPr>
          <p:spPr>
            <a:xfrm>
              <a:off x="3583395" y="1717447"/>
              <a:ext cx="845744"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Indicadores</a:t>
              </a:r>
            </a:p>
          </p:txBody>
        </p:sp>
        <p:sp>
          <p:nvSpPr>
            <p:cNvPr id="48" name="CuadroTexto 47"/>
            <p:cNvSpPr txBox="1"/>
            <p:nvPr/>
          </p:nvSpPr>
          <p:spPr>
            <a:xfrm>
              <a:off x="2212376" y="3348479"/>
              <a:ext cx="612347"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Insumos</a:t>
              </a:r>
            </a:p>
          </p:txBody>
        </p:sp>
        <p:sp>
          <p:nvSpPr>
            <p:cNvPr id="49" name="CuadroTexto 48"/>
            <p:cNvSpPr txBox="1"/>
            <p:nvPr/>
          </p:nvSpPr>
          <p:spPr>
            <a:xfrm>
              <a:off x="6053184" y="3348479"/>
              <a:ext cx="844975" cy="430887"/>
            </a:xfrm>
            <a:prstGeom prst="rect">
              <a:avLst/>
            </a:prstGeom>
            <a:noFill/>
          </p:spPr>
          <p:txBody>
            <a:bodyPr wrap="none" lIns="0" tIns="0" rIns="0" bIns="0" rtlCol="0">
              <a:spAutoFit/>
            </a:bodyPr>
            <a:lstStyle/>
            <a:p>
              <a:r>
                <a:rPr lang="es-ES" sz="1400" dirty="0">
                  <a:latin typeface="Calibri" charset="0"/>
                  <a:ea typeface="Calibri" charset="0"/>
                  <a:cs typeface="Calibri" charset="0"/>
                </a:rPr>
                <a:t>Productos /</a:t>
              </a:r>
            </a:p>
            <a:p>
              <a:r>
                <a:rPr lang="es-ES" sz="1400" dirty="0">
                  <a:latin typeface="Calibri" charset="0"/>
                  <a:ea typeface="Calibri" charset="0"/>
                  <a:cs typeface="Calibri" charset="0"/>
                </a:rPr>
                <a:t>Servicios</a:t>
              </a:r>
            </a:p>
          </p:txBody>
        </p:sp>
        <p:sp>
          <p:nvSpPr>
            <p:cNvPr id="50" name="CuadroTexto 49"/>
            <p:cNvSpPr txBox="1"/>
            <p:nvPr/>
          </p:nvSpPr>
          <p:spPr>
            <a:xfrm>
              <a:off x="3709705" y="3348479"/>
              <a:ext cx="649473" cy="215444"/>
            </a:xfrm>
            <a:prstGeom prst="rect">
              <a:avLst/>
            </a:prstGeom>
            <a:noFill/>
          </p:spPr>
          <p:txBody>
            <a:bodyPr wrap="none" lIns="0" tIns="0" rIns="0" bIns="0" rtlCol="0">
              <a:spAutoFit/>
            </a:bodyPr>
            <a:lstStyle/>
            <a:p>
              <a:r>
                <a:rPr lang="es-ES" sz="1400" dirty="0">
                  <a:latin typeface="Calibri" charset="0"/>
                  <a:ea typeface="Calibri" charset="0"/>
                  <a:cs typeface="Calibri" charset="0"/>
                </a:rPr>
                <a:t>Recursos</a:t>
              </a:r>
            </a:p>
          </p:txBody>
        </p:sp>
        <p:sp>
          <p:nvSpPr>
            <p:cNvPr id="51" name="Rectángulo 50"/>
            <p:cNvSpPr/>
            <p:nvPr/>
          </p:nvSpPr>
          <p:spPr>
            <a:xfrm>
              <a:off x="3743561" y="1251403"/>
              <a:ext cx="1448152" cy="246221"/>
            </a:xfrm>
            <a:prstGeom prst="rect">
              <a:avLst/>
            </a:prstGeom>
          </p:spPr>
          <p:txBody>
            <a:bodyPr wrap="none" lIns="0" tIns="0" rIns="0" bIns="0">
              <a:spAutoFit/>
            </a:bodyPr>
            <a:lstStyle/>
            <a:p>
              <a:pPr algn="ctr"/>
              <a:r>
                <a:rPr lang="es-PE" sz="1600" b="1" dirty="0">
                  <a:solidFill>
                    <a:srgbClr val="FF7828"/>
                  </a:solidFill>
                  <a:latin typeface="Calibri" charset="0"/>
                  <a:ea typeface="Calibri" charset="0"/>
                  <a:cs typeface="Calibri" charset="0"/>
                </a:rPr>
                <a:t>PRODUCTIVIDAD</a:t>
              </a:r>
              <a:endParaRPr lang="es-ES" sz="1600" dirty="0">
                <a:solidFill>
                  <a:srgbClr val="FF7828"/>
                </a:solidFill>
                <a:latin typeface="Calibri" charset="0"/>
                <a:ea typeface="Calibri" charset="0"/>
                <a:cs typeface="Calibri" charset="0"/>
              </a:endParaRPr>
            </a:p>
          </p:txBody>
        </p:sp>
        <p:sp>
          <p:nvSpPr>
            <p:cNvPr id="52" name="Rectángulo 51"/>
            <p:cNvSpPr/>
            <p:nvPr/>
          </p:nvSpPr>
          <p:spPr>
            <a:xfrm>
              <a:off x="3661555" y="3671138"/>
              <a:ext cx="1612173" cy="246221"/>
            </a:xfrm>
            <a:prstGeom prst="rect">
              <a:avLst/>
            </a:prstGeom>
          </p:spPr>
          <p:txBody>
            <a:bodyPr wrap="none" lIns="0" tIns="0" rIns="0" bIns="0">
              <a:spAutoFit/>
            </a:bodyPr>
            <a:lstStyle/>
            <a:p>
              <a:pPr algn="ctr"/>
              <a:r>
                <a:rPr lang="es-PE" sz="1600" b="1" dirty="0">
                  <a:solidFill>
                    <a:srgbClr val="FF7828"/>
                  </a:solidFill>
                  <a:latin typeface="Calibri" charset="0"/>
                  <a:ea typeface="Calibri" charset="0"/>
                  <a:cs typeface="Calibri" charset="0"/>
                </a:rPr>
                <a:t>VALOR AGREGADO</a:t>
              </a:r>
              <a:endParaRPr lang="es-ES" sz="1600" dirty="0">
                <a:solidFill>
                  <a:srgbClr val="FF7828"/>
                </a:solidFill>
                <a:latin typeface="Calibri" charset="0"/>
                <a:ea typeface="Calibri" charset="0"/>
                <a:cs typeface="Calibri" charset="0"/>
              </a:endParaRPr>
            </a:p>
          </p:txBody>
        </p:sp>
      </p:grpSp>
      <p:sp>
        <p:nvSpPr>
          <p:cNvPr id="54"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UN PROCESO?</a:t>
            </a:r>
          </a:p>
        </p:txBody>
      </p:sp>
    </p:spTree>
    <p:extLst>
      <p:ext uri="{BB962C8B-B14F-4D97-AF65-F5344CB8AC3E}">
        <p14:creationId xmlns:p14="http://schemas.microsoft.com/office/powerpoint/2010/main" val="148180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¿QUÉ ES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UN PROCESO EMPRESARIAL?</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88894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UN PROCESO?</a:t>
            </a:r>
          </a:p>
        </p:txBody>
      </p:sp>
      <p:sp>
        <p:nvSpPr>
          <p:cNvPr id="4" name="Rectángulo redondeado 3"/>
          <p:cNvSpPr/>
          <p:nvPr/>
        </p:nvSpPr>
        <p:spPr>
          <a:xfrm>
            <a:off x="1362631" y="1882588"/>
            <a:ext cx="6615957" cy="2339788"/>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p:cNvPicPr>
            <a:picLocks noChangeAspect="1"/>
          </p:cNvPicPr>
          <p:nvPr/>
        </p:nvPicPr>
        <p:blipFill rotWithShape="1">
          <a:blip r:embed="rId3"/>
          <a:srcRect l="30026" r="24147" b="47890"/>
          <a:stretch/>
        </p:blipFill>
        <p:spPr>
          <a:xfrm>
            <a:off x="1640542" y="1410107"/>
            <a:ext cx="546847" cy="920717"/>
          </a:xfrm>
          <a:prstGeom prst="rect">
            <a:avLst/>
          </a:prstGeom>
        </p:spPr>
      </p:pic>
      <p:sp>
        <p:nvSpPr>
          <p:cNvPr id="7" name="object 7"/>
          <p:cNvSpPr txBox="1"/>
          <p:nvPr/>
        </p:nvSpPr>
        <p:spPr>
          <a:xfrm>
            <a:off x="1754368" y="2402902"/>
            <a:ext cx="5531336" cy="830997"/>
          </a:xfrm>
          <a:prstGeom prst="rect">
            <a:avLst/>
          </a:prstGeom>
        </p:spPr>
        <p:txBody>
          <a:bodyPr vert="horz" wrap="square" lIns="0" tIns="0" rIns="0" bIns="0" rtlCol="0">
            <a:spAutoFit/>
          </a:bodyPr>
          <a:lstStyle/>
          <a:p>
            <a:pPr marL="11725">
              <a:buSzPct val="100000"/>
              <a:tabLst>
                <a:tab pos="121285" algn="l"/>
              </a:tabLst>
            </a:pPr>
            <a:r>
              <a:rPr lang="es-ES" spc="-10" dirty="0">
                <a:solidFill>
                  <a:schemeClr val="bg1"/>
                </a:solidFill>
                <a:latin typeface="Calibri" charset="0"/>
                <a:ea typeface="Calibri" charset="0"/>
                <a:cs typeface="Calibri" charset="0"/>
              </a:rPr>
              <a:t>Es el movimiento eficiente de recursos financieros, técnicos y humanos que en conjunto dan funcionamiento a una organización con estructura de empresa.</a:t>
            </a:r>
            <a:endParaRPr lang="es-ES_tradnl" spc="-10" dirty="0">
              <a:solidFill>
                <a:schemeClr val="bg1"/>
              </a:solidFill>
              <a:latin typeface="Calibri" charset="0"/>
              <a:ea typeface="Calibri" charset="0"/>
              <a:cs typeface="Calibri" charset="0"/>
            </a:endParaRPr>
          </a:p>
        </p:txBody>
      </p:sp>
      <p:sp>
        <p:nvSpPr>
          <p:cNvPr id="8" name="Rectángulo 7">
            <a:extLst>
              <a:ext uri="{FF2B5EF4-FFF2-40B4-BE49-F238E27FC236}">
                <a16:creationId xmlns:a16="http://schemas.microsoft.com/office/drawing/2014/main" id="{0E24BEE3-731B-4885-88D7-03B79A52987D}"/>
              </a:ext>
            </a:extLst>
          </p:cNvPr>
          <p:cNvSpPr/>
          <p:nvPr/>
        </p:nvSpPr>
        <p:spPr>
          <a:xfrm>
            <a:off x="509723" y="922507"/>
            <a:ext cx="2054601" cy="246221"/>
          </a:xfrm>
          <a:prstGeom prst="rect">
            <a:avLst/>
          </a:prstGeom>
        </p:spPr>
        <p:txBody>
          <a:bodyPr wrap="none" lIns="0" tIns="0" rIns="0" bIns="0">
            <a:spAutoFit/>
          </a:bodyPr>
          <a:lstStyle/>
          <a:p>
            <a:r>
              <a:rPr lang="en-US" sz="1600" b="1" dirty="0">
                <a:latin typeface="Calibri" charset="0"/>
                <a:ea typeface="Calibri" charset="0"/>
                <a:cs typeface="Calibri" charset="0"/>
              </a:rPr>
              <a:t>PROCESO EMPRESARIAL</a:t>
            </a:r>
          </a:p>
        </p:txBody>
      </p:sp>
    </p:spTree>
    <p:extLst>
      <p:ext uri="{BB962C8B-B14F-4D97-AF65-F5344CB8AC3E}">
        <p14:creationId xmlns:p14="http://schemas.microsoft.com/office/powerpoint/2010/main" val="4271764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21735</TotalTime>
  <Words>5511</Words>
  <Application>Microsoft Office PowerPoint</Application>
  <PresentationFormat>Presentación en pantalla (16:10)</PresentationFormat>
  <Paragraphs>583</Paragraphs>
  <Slides>52</Slides>
  <Notes>46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52</vt:i4>
      </vt:variant>
    </vt:vector>
  </HeadingPairs>
  <TitlesOfParts>
    <vt:vector size="60" baseType="lpstr">
      <vt:lpstr>Arial</vt:lpstr>
      <vt:lpstr>Calibri</vt:lpstr>
      <vt:lpstr>Graphik Bold</vt:lpstr>
      <vt:lpstr>Graphik Medium</vt:lpstr>
      <vt:lpstr>Graphik Regular</vt:lpstr>
      <vt:lpstr>libre franklin</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1382</cp:revision>
  <dcterms:created xsi:type="dcterms:W3CDTF">2006-06-01T21:36:52Z</dcterms:created>
  <dcterms:modified xsi:type="dcterms:W3CDTF">2024-09-09T13:47:41Z</dcterms:modified>
</cp:coreProperties>
</file>